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847">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h/KYtkjnZQ15e3ts9NeW4BjJaXQw=="/>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6"/>
      </p:cViewPr>
      <p:guideLst>
        <p:guide orient="horz" pos="1847"/>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Master" Target="slideMasters/slideMaster2.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pPr marL="0" marR="0" lvl="0" indent="0" algn="r" rtl="0">
                <a:spcBef>
                  <a:spcPts val="0"/>
                </a:spcBef>
                <a:spcAft>
                  <a:spcPts val="0"/>
                </a:spcAft>
                <a:buNone/>
              </a:p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38f0b16a7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938f0b16a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38f0b1841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938f0b184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38f0b1841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38f0b1841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938f0b1841_0_19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38f0b1841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38f0b1841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938f0b1841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body" idx="1"/>
          </p:nvPr>
        </p:nvSpPr>
        <p:spPr>
          <a:xfrm>
            <a:off x="3923928" y="2643759"/>
            <a:ext cx="5220072" cy="108012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720"/>
              </a:spcBef>
              <a:spcAft>
                <a:spcPts val="0"/>
              </a:spcAft>
              <a:buClr>
                <a:srgbClr val="3F3F3F"/>
              </a:buClr>
              <a:buSzPts val="3600"/>
              <a:buFont typeface="Arial"/>
              <a:buNone/>
              <a:defRPr sz="3600" b="1"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38"/>
          <p:cNvSpPr txBox="1">
            <a:spLocks noGrp="1"/>
          </p:cNvSpPr>
          <p:nvPr>
            <p:ph type="body" idx="2"/>
          </p:nvPr>
        </p:nvSpPr>
        <p:spPr>
          <a:xfrm>
            <a:off x="3923928" y="3723878"/>
            <a:ext cx="5219924" cy="50405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67"/>
        <p:cNvGrpSpPr/>
        <p:nvPr/>
      </p:nvGrpSpPr>
      <p:grpSpPr>
        <a:xfrm>
          <a:off x="0" y="0"/>
          <a:ext cx="0" cy="0"/>
          <a:chOff x="0" y="0"/>
          <a:chExt cx="0" cy="0"/>
        </a:xfrm>
      </p:grpSpPr>
      <p:sp>
        <p:nvSpPr>
          <p:cNvPr id="68" name="Google Shape;68;p49"/>
          <p:cNvSpPr>
            <a:spLocks noGrp="1"/>
          </p:cNvSpPr>
          <p:nvPr>
            <p:ph type="pic" idx="2"/>
          </p:nvPr>
        </p:nvSpPr>
        <p:spPr>
          <a:xfrm>
            <a:off x="546714" y="1171934"/>
            <a:ext cx="1944000" cy="104360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49"/>
          <p:cNvSpPr>
            <a:spLocks noGrp="1"/>
          </p:cNvSpPr>
          <p:nvPr>
            <p:ph type="pic" idx="3"/>
          </p:nvPr>
        </p:nvSpPr>
        <p:spPr>
          <a:xfrm>
            <a:off x="546378" y="2862166"/>
            <a:ext cx="1944000" cy="12241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49"/>
          <p:cNvSpPr/>
          <p:nvPr/>
        </p:nvSpPr>
        <p:spPr>
          <a:xfrm>
            <a:off x="546378" y="2217207"/>
            <a:ext cx="1944000" cy="53095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49"/>
          <p:cNvSpPr/>
          <p:nvPr/>
        </p:nvSpPr>
        <p:spPr>
          <a:xfrm>
            <a:off x="546042" y="4085904"/>
            <a:ext cx="1944000" cy="530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49"/>
          <p:cNvSpPr>
            <a:spLocks noGrp="1"/>
          </p:cNvSpPr>
          <p:nvPr>
            <p:ph type="pic" idx="4"/>
          </p:nvPr>
        </p:nvSpPr>
        <p:spPr>
          <a:xfrm>
            <a:off x="2583307" y="1171934"/>
            <a:ext cx="1944000" cy="104360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49"/>
          <p:cNvSpPr>
            <a:spLocks noGrp="1"/>
          </p:cNvSpPr>
          <p:nvPr>
            <p:ph type="pic" idx="5"/>
          </p:nvPr>
        </p:nvSpPr>
        <p:spPr>
          <a:xfrm>
            <a:off x="2582971" y="2862166"/>
            <a:ext cx="1944000" cy="12241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49"/>
          <p:cNvSpPr/>
          <p:nvPr/>
        </p:nvSpPr>
        <p:spPr>
          <a:xfrm>
            <a:off x="2582971" y="2217207"/>
            <a:ext cx="1944000" cy="53095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9"/>
          <p:cNvSpPr/>
          <p:nvPr/>
        </p:nvSpPr>
        <p:spPr>
          <a:xfrm>
            <a:off x="2582635" y="4085904"/>
            <a:ext cx="1944000" cy="53095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9"/>
          <p:cNvSpPr>
            <a:spLocks noGrp="1"/>
          </p:cNvSpPr>
          <p:nvPr>
            <p:ph type="pic" idx="6"/>
          </p:nvPr>
        </p:nvSpPr>
        <p:spPr>
          <a:xfrm>
            <a:off x="4619900" y="1171934"/>
            <a:ext cx="1944000" cy="104360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49"/>
          <p:cNvSpPr>
            <a:spLocks noGrp="1"/>
          </p:cNvSpPr>
          <p:nvPr>
            <p:ph type="pic" idx="7"/>
          </p:nvPr>
        </p:nvSpPr>
        <p:spPr>
          <a:xfrm>
            <a:off x="4619564" y="2862166"/>
            <a:ext cx="1944000" cy="12241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8" name="Google Shape;78;p49"/>
          <p:cNvSpPr/>
          <p:nvPr/>
        </p:nvSpPr>
        <p:spPr>
          <a:xfrm>
            <a:off x="4619564" y="2217207"/>
            <a:ext cx="1944000" cy="53095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9"/>
          <p:cNvSpPr/>
          <p:nvPr/>
        </p:nvSpPr>
        <p:spPr>
          <a:xfrm>
            <a:off x="4619228" y="4085904"/>
            <a:ext cx="1944000" cy="53095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9"/>
          <p:cNvSpPr>
            <a:spLocks noGrp="1"/>
          </p:cNvSpPr>
          <p:nvPr>
            <p:ph type="pic" idx="8"/>
          </p:nvPr>
        </p:nvSpPr>
        <p:spPr>
          <a:xfrm>
            <a:off x="6656494" y="1171934"/>
            <a:ext cx="1944000" cy="1043608"/>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1" name="Google Shape;81;p49"/>
          <p:cNvSpPr>
            <a:spLocks noGrp="1"/>
          </p:cNvSpPr>
          <p:nvPr>
            <p:ph type="pic" idx="9"/>
          </p:nvPr>
        </p:nvSpPr>
        <p:spPr>
          <a:xfrm>
            <a:off x="6656158" y="2862166"/>
            <a:ext cx="1944000" cy="12241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2" name="Google Shape;82;p49"/>
          <p:cNvSpPr/>
          <p:nvPr/>
        </p:nvSpPr>
        <p:spPr>
          <a:xfrm>
            <a:off x="6656158" y="2217207"/>
            <a:ext cx="1944000" cy="53095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9"/>
          <p:cNvSpPr/>
          <p:nvPr/>
        </p:nvSpPr>
        <p:spPr>
          <a:xfrm>
            <a:off x="6655822" y="4085904"/>
            <a:ext cx="1944000" cy="53095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84"/>
        <p:cNvGrpSpPr/>
        <p:nvPr/>
      </p:nvGrpSpPr>
      <p:grpSpPr>
        <a:xfrm>
          <a:off x="0" y="0"/>
          <a:ext cx="0" cy="0"/>
          <a:chOff x="0" y="0"/>
          <a:chExt cx="0" cy="0"/>
        </a:xfrm>
      </p:grpSpPr>
      <p:sp>
        <p:nvSpPr>
          <p:cNvPr id="85" name="Google Shape;85;p50"/>
          <p:cNvSpPr>
            <a:spLocks noGrp="1"/>
          </p:cNvSpPr>
          <p:nvPr>
            <p:ph type="pic" idx="2"/>
          </p:nvPr>
        </p:nvSpPr>
        <p:spPr>
          <a:xfrm>
            <a:off x="0" y="0"/>
            <a:ext cx="9144000" cy="278777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Basic Layout">
  <p:cSld name="4_Basic Layout">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51"/>
          <p:cNvSpPr>
            <a:spLocks noGrp="1"/>
          </p:cNvSpPr>
          <p:nvPr>
            <p:ph type="pic" idx="2"/>
          </p:nvPr>
        </p:nvSpPr>
        <p:spPr>
          <a:xfrm>
            <a:off x="2771800" y="1404764"/>
            <a:ext cx="6372200" cy="3024336"/>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8" name="Google Shape;88;p51"/>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 name="Google Shape;89;p51"/>
          <p:cNvSpPr txBox="1">
            <a:spLocks noGrp="1"/>
          </p:cNvSpPr>
          <p:nvPr>
            <p:ph type="body" idx="3"/>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Basic Layout">
  <p:cSld name="6_Basic Layout">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52"/>
          <p:cNvSpPr>
            <a:spLocks noGrp="1"/>
          </p:cNvSpPr>
          <p:nvPr>
            <p:ph type="pic" idx="2"/>
          </p:nvPr>
        </p:nvSpPr>
        <p:spPr>
          <a:xfrm>
            <a:off x="3528392" y="0"/>
            <a:ext cx="2123728" cy="321982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2" name="Google Shape;92;p52"/>
          <p:cNvSpPr>
            <a:spLocks noGrp="1"/>
          </p:cNvSpPr>
          <p:nvPr>
            <p:ph type="pic" idx="3"/>
          </p:nvPr>
        </p:nvSpPr>
        <p:spPr>
          <a:xfrm>
            <a:off x="7020272" y="1923678"/>
            <a:ext cx="2123728" cy="3219822"/>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_Basic Layout">
  <p:cSld name="7_Basic Layou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53"/>
          <p:cNvSpPr>
            <a:spLocks noGrp="1"/>
          </p:cNvSpPr>
          <p:nvPr>
            <p:ph type="pic" idx="2"/>
          </p:nvPr>
        </p:nvSpPr>
        <p:spPr>
          <a:xfrm>
            <a:off x="717858" y="1275606"/>
            <a:ext cx="2448545" cy="202405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53"/>
          <p:cNvSpPr>
            <a:spLocks noGrp="1"/>
          </p:cNvSpPr>
          <p:nvPr>
            <p:ph type="pic" idx="3"/>
          </p:nvPr>
        </p:nvSpPr>
        <p:spPr>
          <a:xfrm>
            <a:off x="3339542" y="1275606"/>
            <a:ext cx="2448273" cy="202405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6" name="Google Shape;96;p53"/>
          <p:cNvSpPr>
            <a:spLocks noGrp="1"/>
          </p:cNvSpPr>
          <p:nvPr>
            <p:ph type="pic" idx="4"/>
          </p:nvPr>
        </p:nvSpPr>
        <p:spPr>
          <a:xfrm>
            <a:off x="5960954" y="1275606"/>
            <a:ext cx="2448273" cy="2024054"/>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7" name="Google Shape;97;p53"/>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Google Shape;98;p53"/>
          <p:cNvSpPr txBox="1">
            <a:spLocks noGrp="1"/>
          </p:cNvSpPr>
          <p:nvPr>
            <p:ph type="body" idx="5"/>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Basic Layout">
  <p:cSld name="3_Basic Layout">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54"/>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Google Shape;101;p54"/>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102"/>
        <p:cNvGrpSpPr/>
        <p:nvPr/>
      </p:nvGrpSpPr>
      <p:grpSpPr>
        <a:xfrm>
          <a:off x="0" y="0"/>
          <a:ext cx="0" cy="0"/>
          <a:chOff x="0" y="0"/>
          <a:chExt cx="0" cy="0"/>
        </a:xfrm>
      </p:grpSpPr>
      <p:sp>
        <p:nvSpPr>
          <p:cNvPr id="103" name="Google Shape;103;p56"/>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04" name="Google Shape;104;p56"/>
          <p:cNvGrpSpPr/>
          <p:nvPr/>
        </p:nvGrpSpPr>
        <p:grpSpPr>
          <a:xfrm>
            <a:off x="354008" y="1131589"/>
            <a:ext cx="2849840" cy="3649171"/>
            <a:chOff x="354008" y="1131589"/>
            <a:chExt cx="2849840" cy="3649171"/>
          </a:xfrm>
        </p:grpSpPr>
        <p:sp>
          <p:nvSpPr>
            <p:cNvPr id="105" name="Google Shape;105;p56"/>
            <p:cNvSpPr/>
            <p:nvPr/>
          </p:nvSpPr>
          <p:spPr>
            <a:xfrm>
              <a:off x="354008" y="1131589"/>
              <a:ext cx="2849840" cy="3649171"/>
            </a:xfrm>
            <a:prstGeom prst="roundRect">
              <a:avLst>
                <a:gd name="adj" fmla="val 396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56"/>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56"/>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spTree>
      <p:nvGrpSpPr>
        <p:cNvPr id="1" name="Shape 13"/>
        <p:cNvGrpSpPr/>
        <p:nvPr/>
      </p:nvGrpSpPr>
      <p:grpSpPr>
        <a:xfrm>
          <a:off x="0" y="0"/>
          <a:ext cx="0" cy="0"/>
          <a:chOff x="0" y="0"/>
          <a:chExt cx="0" cy="0"/>
        </a:xfrm>
      </p:grpSpPr>
      <p:pic>
        <p:nvPicPr>
          <p:cNvPr id="14" name="Google Shape;14;p55" descr="E:\002-KIMS BUSINESS\007-02-Googleslidesppt\02-GSppt-Contents-Kim\20170215\03-abs\item03-png.png"/>
          <p:cNvPicPr preferRelativeResize="0"/>
          <p:nvPr/>
        </p:nvPicPr>
        <p:blipFill rotWithShape="1">
          <a:blip r:embed="rId2">
            <a:alphaModFix/>
          </a:blip>
          <a:srcRect/>
          <a:stretch/>
        </p:blipFill>
        <p:spPr>
          <a:xfrm rot="-9892029">
            <a:off x="2873932" y="156273"/>
            <a:ext cx="1587121" cy="1514490"/>
          </a:xfrm>
          <a:prstGeom prst="rect">
            <a:avLst/>
          </a:prstGeom>
          <a:noFill/>
          <a:ln>
            <a:noFill/>
          </a:ln>
        </p:spPr>
      </p:pic>
      <p:pic>
        <p:nvPicPr>
          <p:cNvPr id="15" name="Google Shape;15;p55" descr="E:\002-KIMS BUSINESS\007-02-Googleslidesppt\02-GSppt-Contents-Kim\20170215\03-abs\item03-png.png"/>
          <p:cNvPicPr preferRelativeResize="0"/>
          <p:nvPr/>
        </p:nvPicPr>
        <p:blipFill rotWithShape="1">
          <a:blip r:embed="rId2">
            <a:alphaModFix/>
          </a:blip>
          <a:srcRect/>
          <a:stretch/>
        </p:blipFill>
        <p:spPr>
          <a:xfrm rot="4527839">
            <a:off x="3005459" y="3443641"/>
            <a:ext cx="1587121" cy="1514490"/>
          </a:xfrm>
          <a:prstGeom prst="rect">
            <a:avLst/>
          </a:prstGeom>
          <a:noFill/>
          <a:ln>
            <a:noFill/>
          </a:ln>
        </p:spPr>
      </p:pic>
      <p:pic>
        <p:nvPicPr>
          <p:cNvPr id="16" name="Google Shape;16;p55" descr="E:\002-KIMS BUSINESS\007-02-Googleslidesppt\02-GSppt-Contents-Kim\20170215\03-abs\item03-png.png"/>
          <p:cNvPicPr preferRelativeResize="0"/>
          <p:nvPr/>
        </p:nvPicPr>
        <p:blipFill rotWithShape="1">
          <a:blip r:embed="rId2">
            <a:alphaModFix/>
          </a:blip>
          <a:srcRect/>
          <a:stretch/>
        </p:blipFill>
        <p:spPr>
          <a:xfrm rot="7414606">
            <a:off x="1967897" y="2192112"/>
            <a:ext cx="1587121" cy="1514490"/>
          </a:xfrm>
          <a:prstGeom prst="rect">
            <a:avLst/>
          </a:prstGeom>
          <a:noFill/>
          <a:ln>
            <a:noFill/>
          </a:ln>
        </p:spPr>
      </p:pic>
      <p:pic>
        <p:nvPicPr>
          <p:cNvPr id="17" name="Google Shape;17;p55" descr="E:\002-KIMS BUSINESS\007-02-Googleslidesppt\02-GSppt-Contents-Kim\20170215\03-abs\item03-png.png"/>
          <p:cNvPicPr preferRelativeResize="0"/>
          <p:nvPr/>
        </p:nvPicPr>
        <p:blipFill rotWithShape="1">
          <a:blip r:embed="rId2">
            <a:alphaModFix/>
          </a:blip>
          <a:srcRect/>
          <a:stretch/>
        </p:blipFill>
        <p:spPr>
          <a:xfrm rot="4162721" flipH="1">
            <a:off x="2110757" y="805096"/>
            <a:ext cx="1587121" cy="1514490"/>
          </a:xfrm>
          <a:prstGeom prst="rect">
            <a:avLst/>
          </a:prstGeom>
          <a:noFill/>
          <a:ln>
            <a:noFill/>
          </a:ln>
        </p:spPr>
      </p:pic>
      <p:pic>
        <p:nvPicPr>
          <p:cNvPr id="18" name="Google Shape;18;p55" descr="E:\002-KIMS BUSINESS\007-02-Googleslidesppt\02-GSppt-Contents-Kim\20170215\03-abs\item03-png.png"/>
          <p:cNvPicPr preferRelativeResize="0"/>
          <p:nvPr/>
        </p:nvPicPr>
        <p:blipFill rotWithShape="1">
          <a:blip r:embed="rId2">
            <a:alphaModFix/>
          </a:blip>
          <a:srcRect/>
          <a:stretch/>
        </p:blipFill>
        <p:spPr>
          <a:xfrm rot="7864253" flipH="1">
            <a:off x="3934583" y="142673"/>
            <a:ext cx="1587121" cy="1514490"/>
          </a:xfrm>
          <a:prstGeom prst="rect">
            <a:avLst/>
          </a:prstGeom>
          <a:noFill/>
          <a:ln>
            <a:noFill/>
          </a:ln>
        </p:spPr>
      </p:pic>
      <p:pic>
        <p:nvPicPr>
          <p:cNvPr id="19" name="Google Shape;19;p55" descr="E:\002-KIMS BUSINESS\007-02-Googleslidesppt\02-GSppt-Contents-Kim\20170215\03-abs\item03-png.png"/>
          <p:cNvPicPr preferRelativeResize="0"/>
          <p:nvPr/>
        </p:nvPicPr>
        <p:blipFill rotWithShape="1">
          <a:blip r:embed="rId2">
            <a:alphaModFix/>
          </a:blip>
          <a:srcRect/>
          <a:stretch/>
        </p:blipFill>
        <p:spPr>
          <a:xfrm rot="-1435202">
            <a:off x="5618205" y="2384716"/>
            <a:ext cx="1587121" cy="1514490"/>
          </a:xfrm>
          <a:prstGeom prst="rect">
            <a:avLst/>
          </a:prstGeom>
          <a:noFill/>
          <a:ln>
            <a:noFill/>
          </a:ln>
        </p:spPr>
      </p:pic>
      <p:pic>
        <p:nvPicPr>
          <p:cNvPr id="20" name="Google Shape;20;p55" descr="E:\002-KIMS BUSINESS\007-02-Googleslidesppt\02-GSppt-Contents-Kim\20170215\03-abs\item03-png.png"/>
          <p:cNvPicPr preferRelativeResize="0"/>
          <p:nvPr/>
        </p:nvPicPr>
        <p:blipFill rotWithShape="1">
          <a:blip r:embed="rId2">
            <a:alphaModFix/>
          </a:blip>
          <a:srcRect/>
          <a:stretch/>
        </p:blipFill>
        <p:spPr>
          <a:xfrm rot="-4325069">
            <a:off x="5463157" y="736150"/>
            <a:ext cx="1587121" cy="1514490"/>
          </a:xfrm>
          <a:prstGeom prst="rect">
            <a:avLst/>
          </a:prstGeom>
          <a:noFill/>
          <a:ln>
            <a:noFill/>
          </a:ln>
        </p:spPr>
      </p:pic>
      <p:pic>
        <p:nvPicPr>
          <p:cNvPr id="21" name="Google Shape;21;p55" descr="E:\002-KIMS BUSINESS\007-02-Googleslidesppt\02-GSppt-Contents-Kim\20170215\03-abs\item03-png.png"/>
          <p:cNvPicPr preferRelativeResize="0"/>
          <p:nvPr/>
        </p:nvPicPr>
        <p:blipFill rotWithShape="1">
          <a:blip r:embed="rId2">
            <a:alphaModFix/>
          </a:blip>
          <a:srcRect/>
          <a:stretch/>
        </p:blipFill>
        <p:spPr>
          <a:xfrm rot="729549">
            <a:off x="4788024" y="3370715"/>
            <a:ext cx="1587121" cy="1514490"/>
          </a:xfrm>
          <a:prstGeom prst="rect">
            <a:avLst/>
          </a:prstGeom>
          <a:noFill/>
          <a:ln>
            <a:noFill/>
          </a:ln>
        </p:spPr>
      </p:pic>
      <p:grpSp>
        <p:nvGrpSpPr>
          <p:cNvPr id="22" name="Google Shape;22;p55"/>
          <p:cNvGrpSpPr/>
          <p:nvPr/>
        </p:nvGrpSpPr>
        <p:grpSpPr>
          <a:xfrm>
            <a:off x="2254580" y="248388"/>
            <a:ext cx="4634840" cy="4646724"/>
            <a:chOff x="1115616" y="1275607"/>
            <a:chExt cx="2585656" cy="2592286"/>
          </a:xfrm>
        </p:grpSpPr>
        <p:pic>
          <p:nvPicPr>
            <p:cNvPr id="23" name="Google Shape;23;p55" descr="E:\002-KIMS BUSINESS\007-02-Googleslidesppt\02-GSppt-Contents-Kim\20170215\03-abs\item01-png.png"/>
            <p:cNvPicPr preferRelativeResize="0"/>
            <p:nvPr/>
          </p:nvPicPr>
          <p:blipFill rotWithShape="1">
            <a:blip r:embed="rId3">
              <a:alphaModFix/>
            </a:blip>
            <a:srcRect/>
            <a:stretch/>
          </p:blipFill>
          <p:spPr>
            <a:xfrm>
              <a:off x="1115616" y="1275607"/>
              <a:ext cx="2585656" cy="2592286"/>
            </a:xfrm>
            <a:prstGeom prst="rect">
              <a:avLst/>
            </a:prstGeom>
            <a:noFill/>
            <a:ln>
              <a:noFill/>
            </a:ln>
          </p:spPr>
        </p:pic>
        <p:sp>
          <p:nvSpPr>
            <p:cNvPr id="24" name="Google Shape;24;p55"/>
            <p:cNvSpPr/>
            <p:nvPr/>
          </p:nvSpPr>
          <p:spPr>
            <a:xfrm>
              <a:off x="1595313" y="1758619"/>
              <a:ext cx="1626263" cy="162626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 name="Google Shape;25;p55"/>
          <p:cNvSpPr txBox="1">
            <a:spLocks noGrp="1"/>
          </p:cNvSpPr>
          <p:nvPr>
            <p:ph type="body" idx="1"/>
          </p:nvPr>
        </p:nvSpPr>
        <p:spPr>
          <a:xfrm>
            <a:off x="3203848" y="2101602"/>
            <a:ext cx="2736303"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1"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55"/>
          <p:cNvSpPr txBox="1">
            <a:spLocks noGrp="1"/>
          </p:cNvSpPr>
          <p:nvPr>
            <p:ph type="body" idx="2"/>
          </p:nvPr>
        </p:nvSpPr>
        <p:spPr>
          <a:xfrm>
            <a:off x="3203700" y="2677666"/>
            <a:ext cx="2736303" cy="432048"/>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7" name="Google Shape;27;p55" descr="E:\002-KIMS BUSINESS\007-02-Googleslidesppt\02-GSppt-Contents-Kim\20170215\03-abs\item03-png.png"/>
          <p:cNvPicPr preferRelativeResize="0"/>
          <p:nvPr/>
        </p:nvPicPr>
        <p:blipFill rotWithShape="1">
          <a:blip r:embed="rId2">
            <a:alphaModFix/>
          </a:blip>
          <a:srcRect/>
          <a:stretch/>
        </p:blipFill>
        <p:spPr>
          <a:xfrm>
            <a:off x="0" y="-22860"/>
            <a:ext cx="1587121" cy="1514490"/>
          </a:xfrm>
          <a:prstGeom prst="rect">
            <a:avLst/>
          </a:prstGeom>
          <a:noFill/>
          <a:ln>
            <a:noFill/>
          </a:ln>
        </p:spPr>
      </p:pic>
      <p:pic>
        <p:nvPicPr>
          <p:cNvPr id="28" name="Google Shape;28;p55" descr="E:\002-KIMS BUSINESS\007-02-Googleslidesppt\02-GSppt-Contents-Kim\20170215\03-abs\item02-png.png"/>
          <p:cNvPicPr preferRelativeResize="0"/>
          <p:nvPr/>
        </p:nvPicPr>
        <p:blipFill rotWithShape="1">
          <a:blip r:embed="rId4">
            <a:alphaModFix/>
          </a:blip>
          <a:srcRect/>
          <a:stretch/>
        </p:blipFill>
        <p:spPr>
          <a:xfrm>
            <a:off x="7740352" y="3624792"/>
            <a:ext cx="1407408" cy="151870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3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31"/>
        <p:cNvGrpSpPr/>
        <p:nvPr/>
      </p:nvGrpSpPr>
      <p:grpSpPr>
        <a:xfrm>
          <a:off x="0" y="0"/>
          <a:ext cx="0" cy="0"/>
          <a:chOff x="0" y="0"/>
          <a:chExt cx="0" cy="0"/>
        </a:xfrm>
      </p:grpSpPr>
      <p:grpSp>
        <p:nvGrpSpPr>
          <p:cNvPr id="32" name="Google Shape;32;p43"/>
          <p:cNvGrpSpPr/>
          <p:nvPr/>
        </p:nvGrpSpPr>
        <p:grpSpPr>
          <a:xfrm>
            <a:off x="2843808" y="377122"/>
            <a:ext cx="3456384" cy="3465247"/>
            <a:chOff x="1115616" y="1275607"/>
            <a:chExt cx="2585656" cy="2592286"/>
          </a:xfrm>
        </p:grpSpPr>
        <p:pic>
          <p:nvPicPr>
            <p:cNvPr id="33" name="Google Shape;33;p43" descr="E:\002-KIMS BUSINESS\007-02-Googleslidesppt\02-GSppt-Contents-Kim\20170215\03-abs\item01-png.png"/>
            <p:cNvPicPr preferRelativeResize="0"/>
            <p:nvPr/>
          </p:nvPicPr>
          <p:blipFill rotWithShape="1">
            <a:blip r:embed="rId3">
              <a:alphaModFix/>
            </a:blip>
            <a:srcRect/>
            <a:stretch/>
          </p:blipFill>
          <p:spPr>
            <a:xfrm>
              <a:off x="1115616" y="1275607"/>
              <a:ext cx="2585656" cy="2592286"/>
            </a:xfrm>
            <a:prstGeom prst="rect">
              <a:avLst/>
            </a:prstGeom>
            <a:noFill/>
            <a:ln>
              <a:noFill/>
            </a:ln>
          </p:spPr>
        </p:pic>
        <p:sp>
          <p:nvSpPr>
            <p:cNvPr id="34" name="Google Shape;34;p43"/>
            <p:cNvSpPr/>
            <p:nvPr/>
          </p:nvSpPr>
          <p:spPr>
            <a:xfrm>
              <a:off x="1796376" y="1959682"/>
              <a:ext cx="1224136" cy="122413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35" name="Google Shape;35;p43"/>
          <p:cNvSpPr txBox="1">
            <a:spLocks noGrp="1"/>
          </p:cNvSpPr>
          <p:nvPr>
            <p:ph type="body" idx="1"/>
          </p:nvPr>
        </p:nvSpPr>
        <p:spPr>
          <a:xfrm>
            <a:off x="2829098" y="3829794"/>
            <a:ext cx="3456384"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1"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Google Shape;36;p43"/>
          <p:cNvSpPr txBox="1">
            <a:spLocks noGrp="1"/>
          </p:cNvSpPr>
          <p:nvPr>
            <p:ph type="body" idx="2"/>
          </p:nvPr>
        </p:nvSpPr>
        <p:spPr>
          <a:xfrm>
            <a:off x="2828950" y="4443958"/>
            <a:ext cx="3456384"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44"/>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44"/>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45"/>
          <p:cNvSpPr>
            <a:spLocks noGrp="1"/>
          </p:cNvSpPr>
          <p:nvPr>
            <p:ph type="pic" idx="2"/>
          </p:nvPr>
        </p:nvSpPr>
        <p:spPr>
          <a:xfrm>
            <a:off x="863568" y="1599822"/>
            <a:ext cx="1440000" cy="144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 name="Google Shape;42;p45"/>
          <p:cNvSpPr>
            <a:spLocks noGrp="1"/>
          </p:cNvSpPr>
          <p:nvPr>
            <p:ph type="pic" idx="3"/>
          </p:nvPr>
        </p:nvSpPr>
        <p:spPr>
          <a:xfrm>
            <a:off x="2842131" y="1597374"/>
            <a:ext cx="1440000" cy="144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3" name="Google Shape;43;p45"/>
          <p:cNvSpPr>
            <a:spLocks noGrp="1"/>
          </p:cNvSpPr>
          <p:nvPr>
            <p:ph type="pic" idx="4"/>
          </p:nvPr>
        </p:nvSpPr>
        <p:spPr>
          <a:xfrm>
            <a:off x="4834733" y="1597374"/>
            <a:ext cx="1440000" cy="144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45"/>
          <p:cNvSpPr>
            <a:spLocks noGrp="1"/>
          </p:cNvSpPr>
          <p:nvPr>
            <p:ph type="pic" idx="5"/>
          </p:nvPr>
        </p:nvSpPr>
        <p:spPr>
          <a:xfrm>
            <a:off x="6827011" y="1599822"/>
            <a:ext cx="1440000" cy="1440000"/>
          </a:xfrm>
          <a:prstGeom prst="ellipse">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5" name="Google Shape;45;p45"/>
          <p:cNvSpPr/>
          <p:nvPr/>
        </p:nvSpPr>
        <p:spPr>
          <a:xfrm>
            <a:off x="683568" y="1419822"/>
            <a:ext cx="1800000" cy="1800000"/>
          </a:xfrm>
          <a:prstGeom prst="blockArc">
            <a:avLst>
              <a:gd name="adj1" fmla="val 10800000"/>
              <a:gd name="adj2" fmla="val 94979"/>
              <a:gd name="adj3" fmla="val 5402"/>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45"/>
          <p:cNvSpPr/>
          <p:nvPr/>
        </p:nvSpPr>
        <p:spPr>
          <a:xfrm>
            <a:off x="2671382" y="1419822"/>
            <a:ext cx="1800000" cy="1800000"/>
          </a:xfrm>
          <a:prstGeom prst="blockArc">
            <a:avLst>
              <a:gd name="adj1" fmla="val 10800000"/>
              <a:gd name="adj2" fmla="val 94979"/>
              <a:gd name="adj3" fmla="val 540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45"/>
          <p:cNvSpPr/>
          <p:nvPr/>
        </p:nvSpPr>
        <p:spPr>
          <a:xfrm>
            <a:off x="4659196" y="1419822"/>
            <a:ext cx="1800000" cy="1800000"/>
          </a:xfrm>
          <a:prstGeom prst="blockArc">
            <a:avLst>
              <a:gd name="adj1" fmla="val 10800000"/>
              <a:gd name="adj2" fmla="val 94979"/>
              <a:gd name="adj3" fmla="val 5402"/>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5"/>
          <p:cNvSpPr/>
          <p:nvPr/>
        </p:nvSpPr>
        <p:spPr>
          <a:xfrm>
            <a:off x="6647011" y="1419822"/>
            <a:ext cx="1800000" cy="1800000"/>
          </a:xfrm>
          <a:prstGeom prst="blockArc">
            <a:avLst>
              <a:gd name="adj1" fmla="val 10800000"/>
              <a:gd name="adj2" fmla="val 94979"/>
              <a:gd name="adj3" fmla="val 5402"/>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45"/>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45"/>
          <p:cNvSpPr txBox="1">
            <a:spLocks noGrp="1"/>
          </p:cNvSpPr>
          <p:nvPr>
            <p:ph type="body" idx="6"/>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Basic Layout">
  <p:cSld name="8_Basic Layout">
    <p:bg>
      <p:bgPr>
        <a:blipFill>
          <a:blip r:embed="rId2">
            <a:alphaModFix/>
          </a:blip>
          <a:stretch>
            <a:fillRect/>
          </a:stretch>
        </a:blipFill>
        <a:effectLst/>
      </p:bgPr>
    </p:bg>
    <p:spTree>
      <p:nvGrpSpPr>
        <p:cNvPr id="1" name="Shape 51"/>
        <p:cNvGrpSpPr/>
        <p:nvPr/>
      </p:nvGrpSpPr>
      <p:grpSpPr>
        <a:xfrm>
          <a:off x="0" y="0"/>
          <a:ext cx="0" cy="0"/>
          <a:chOff x="0" y="0"/>
          <a:chExt cx="0" cy="0"/>
        </a:xfrm>
      </p:grpSpPr>
      <p:pic>
        <p:nvPicPr>
          <p:cNvPr id="52" name="Google Shape;52;p46" descr="D:\Fullppt\005-PNG이미지\모니터.png"/>
          <p:cNvPicPr preferRelativeResize="0"/>
          <p:nvPr/>
        </p:nvPicPr>
        <p:blipFill rotWithShape="1">
          <a:blip r:embed="rId3">
            <a:alphaModFix/>
          </a:blip>
          <a:srcRect/>
          <a:stretch/>
        </p:blipFill>
        <p:spPr>
          <a:xfrm>
            <a:off x="1482286" y="1275606"/>
            <a:ext cx="2923753" cy="2518619"/>
          </a:xfrm>
          <a:prstGeom prst="rect">
            <a:avLst/>
          </a:prstGeom>
          <a:noFill/>
          <a:ln>
            <a:noFill/>
          </a:ln>
        </p:spPr>
      </p:pic>
      <p:pic>
        <p:nvPicPr>
          <p:cNvPr id="53" name="Google Shape;53;p46" descr="D:\Fullppt\005-PNG이미지\모니터.png"/>
          <p:cNvPicPr preferRelativeResize="0"/>
          <p:nvPr/>
        </p:nvPicPr>
        <p:blipFill rotWithShape="1">
          <a:blip r:embed="rId3">
            <a:alphaModFix/>
          </a:blip>
          <a:srcRect/>
          <a:stretch/>
        </p:blipFill>
        <p:spPr>
          <a:xfrm>
            <a:off x="4722646" y="1275606"/>
            <a:ext cx="2923753" cy="2518619"/>
          </a:xfrm>
          <a:prstGeom prst="rect">
            <a:avLst/>
          </a:prstGeom>
          <a:noFill/>
          <a:ln>
            <a:noFill/>
          </a:ln>
        </p:spPr>
      </p:pic>
      <p:sp>
        <p:nvSpPr>
          <p:cNvPr id="54" name="Google Shape;54;p46"/>
          <p:cNvSpPr>
            <a:spLocks noGrp="1"/>
          </p:cNvSpPr>
          <p:nvPr>
            <p:ph type="pic" idx="2"/>
          </p:nvPr>
        </p:nvSpPr>
        <p:spPr>
          <a:xfrm>
            <a:off x="1582656" y="1374406"/>
            <a:ext cx="2700000" cy="1584833"/>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5" name="Google Shape;55;p46"/>
          <p:cNvSpPr>
            <a:spLocks noGrp="1"/>
          </p:cNvSpPr>
          <p:nvPr>
            <p:ph type="pic" idx="3"/>
          </p:nvPr>
        </p:nvSpPr>
        <p:spPr>
          <a:xfrm>
            <a:off x="4820964" y="1374406"/>
            <a:ext cx="2736000" cy="1584833"/>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46"/>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Google Shape;57;p46"/>
          <p:cNvSpPr txBox="1">
            <a:spLocks noGrp="1"/>
          </p:cNvSpPr>
          <p:nvPr>
            <p:ph type="body" idx="4"/>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Basic Layout">
  <p:cSld name="5_Basic Layou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47"/>
          <p:cNvSpPr>
            <a:spLocks noGrp="1"/>
          </p:cNvSpPr>
          <p:nvPr>
            <p:ph type="pic" idx="2"/>
          </p:nvPr>
        </p:nvSpPr>
        <p:spPr>
          <a:xfrm>
            <a:off x="0" y="0"/>
            <a:ext cx="3059832" cy="2196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0" name="Google Shape;60;p47"/>
          <p:cNvSpPr>
            <a:spLocks noGrp="1"/>
          </p:cNvSpPr>
          <p:nvPr>
            <p:ph type="pic" idx="3"/>
          </p:nvPr>
        </p:nvSpPr>
        <p:spPr>
          <a:xfrm>
            <a:off x="6084000" y="2947500"/>
            <a:ext cx="3060000" cy="2196000"/>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Basic Layout">
  <p:cSld name="9_Basic Layou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48"/>
          <p:cNvSpPr/>
          <p:nvPr/>
        </p:nvSpPr>
        <p:spPr>
          <a:xfrm>
            <a:off x="2847111" y="1179745"/>
            <a:ext cx="3401564" cy="3401564"/>
          </a:xfrm>
          <a:prstGeom prst="donut">
            <a:avLst>
              <a:gd name="adj" fmla="val 135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63" name="Google Shape;63;p48" descr="D:\Fullppt\PNG이미지\핸드폰2.png"/>
          <p:cNvPicPr preferRelativeResize="0"/>
          <p:nvPr/>
        </p:nvPicPr>
        <p:blipFill rotWithShape="1">
          <a:blip r:embed="rId3">
            <a:alphaModFix/>
          </a:blip>
          <a:srcRect/>
          <a:stretch/>
        </p:blipFill>
        <p:spPr>
          <a:xfrm>
            <a:off x="2735225" y="1079005"/>
            <a:ext cx="3373328" cy="4085033"/>
          </a:xfrm>
          <a:prstGeom prst="rect">
            <a:avLst/>
          </a:prstGeom>
          <a:noFill/>
          <a:ln>
            <a:noFill/>
          </a:ln>
        </p:spPr>
      </p:pic>
      <p:sp>
        <p:nvSpPr>
          <p:cNvPr id="64" name="Google Shape;64;p48"/>
          <p:cNvSpPr>
            <a:spLocks noGrp="1"/>
          </p:cNvSpPr>
          <p:nvPr>
            <p:ph type="pic" idx="2"/>
          </p:nvPr>
        </p:nvSpPr>
        <p:spPr>
          <a:xfrm>
            <a:off x="3566328" y="1217153"/>
            <a:ext cx="1945465" cy="3005145"/>
          </a:xfrm>
          <a:prstGeom prst="rect">
            <a:avLst/>
          </a:prstGeom>
          <a:solidFill>
            <a:srgbClr val="F2F2F2"/>
          </a:solidFill>
          <a:ln>
            <a:noFill/>
          </a:ln>
        </p:spPr>
        <p:txBody>
          <a:bodyPr spcFirstLastPara="1" wrap="square" lIns="91425" tIns="45700" rIns="91425" bIns="45700" anchor="ctr" anchorCtr="0">
            <a:noAutofit/>
          </a:bodyPr>
          <a:lstStyle>
            <a:lvl1pPr marR="0" lvl="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5" name="Google Shape;65;p48"/>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Google Shape;66;p48"/>
          <p:cNvSpPr txBox="1">
            <a:spLocks noGrp="1"/>
          </p:cNvSpPr>
          <p:nvPr>
            <p:ph type="body" idx="3"/>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hyperlink" Target="https://create.arduino.cc/projecthub/2013lucasrodrigues/helmet-that-help-in-social-distancing-12071e?ref=search&amp;ref_id=ultrasonic%20and%20PIR%20sensor%20projects&amp;offset=2"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1"/>
          <p:cNvSpPr txBox="1">
            <a:spLocks noGrp="1"/>
          </p:cNvSpPr>
          <p:nvPr>
            <p:ph type="body" idx="1"/>
          </p:nvPr>
        </p:nvSpPr>
        <p:spPr>
          <a:xfrm>
            <a:off x="1488200" y="2059450"/>
            <a:ext cx="7476300" cy="120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3600"/>
              <a:buNone/>
            </a:pPr>
            <a:r>
              <a:rPr lang="en-US" sz="5000">
                <a:solidFill>
                  <a:srgbClr val="20124D"/>
                </a:solidFill>
              </a:rPr>
              <a:t>VOLTORB - AUGUST</a:t>
            </a:r>
            <a:endParaRPr sz="5000">
              <a:solidFill>
                <a:srgbClr val="20124D"/>
              </a:solidFill>
            </a:endParaRPr>
          </a:p>
        </p:txBody>
      </p:sp>
      <p:sp>
        <p:nvSpPr>
          <p:cNvPr id="115" name="Google Shape;115;p1"/>
          <p:cNvSpPr txBox="1">
            <a:spLocks noGrp="1"/>
          </p:cNvSpPr>
          <p:nvPr>
            <p:ph type="body" idx="2"/>
          </p:nvPr>
        </p:nvSpPr>
        <p:spPr>
          <a:xfrm>
            <a:off x="2926150" y="3177900"/>
            <a:ext cx="3749100" cy="504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F3F3F"/>
              </a:buClr>
              <a:buSzPts val="1400"/>
              <a:buNone/>
            </a:pPr>
            <a:r>
              <a:rPr lang="en-US" b="1"/>
              <a:t>    </a:t>
            </a:r>
            <a:r>
              <a:rPr lang="en-US" sz="1800"/>
              <a:t>PIR , Ultrasonic and Gas sensor</a:t>
            </a:r>
            <a:endParaRPr sz="1800"/>
          </a:p>
        </p:txBody>
      </p:sp>
      <p:sp>
        <p:nvSpPr>
          <p:cNvPr id="116" name="Google Shape;116;p1"/>
          <p:cNvSpPr txBox="1"/>
          <p:nvPr/>
        </p:nvSpPr>
        <p:spPr>
          <a:xfrm>
            <a:off x="7524328" y="144964"/>
            <a:ext cx="14401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b="0" i="0" u="none" strike="noStrike" cap="none">
              <a:solidFill>
                <a:srgbClr val="3F3F3F"/>
              </a:solidFill>
              <a:latin typeface="Arial"/>
              <a:ea typeface="Arial"/>
              <a:cs typeface="Arial"/>
              <a:sym typeface="Arial"/>
            </a:endParaRPr>
          </a:p>
        </p:txBody>
      </p:sp>
      <p:pic>
        <p:nvPicPr>
          <p:cNvPr id="117" name="Google Shape;117;p1"/>
          <p:cNvPicPr preferRelativeResize="0"/>
          <p:nvPr/>
        </p:nvPicPr>
        <p:blipFill rotWithShape="1">
          <a:blip r:embed="rId3">
            <a:alphaModFix/>
          </a:blip>
          <a:srcRect l="8098" t="11892" r="9934" b="15858"/>
          <a:stretch/>
        </p:blipFill>
        <p:spPr>
          <a:xfrm>
            <a:off x="0" y="4262575"/>
            <a:ext cx="772925" cy="880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
          <p:cNvSpPr/>
          <p:nvPr/>
        </p:nvSpPr>
        <p:spPr>
          <a:xfrm>
            <a:off x="2509438" y="1262927"/>
            <a:ext cx="40318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1 </a:t>
            </a:r>
            <a:endParaRPr sz="2800" b="0" i="0" u="none" strike="noStrike" cap="none">
              <a:solidFill>
                <a:schemeClr val="lt1"/>
              </a:solidFill>
              <a:latin typeface="Arial"/>
              <a:ea typeface="Arial"/>
              <a:cs typeface="Arial"/>
              <a:sym typeface="Arial"/>
            </a:endParaRPr>
          </a:p>
        </p:txBody>
      </p:sp>
      <p:sp>
        <p:nvSpPr>
          <p:cNvPr id="123" name="Google Shape;123;p2"/>
          <p:cNvSpPr txBox="1"/>
          <p:nvPr/>
        </p:nvSpPr>
        <p:spPr>
          <a:xfrm>
            <a:off x="3382961" y="1508898"/>
            <a:ext cx="475252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24" name="Google Shape;124;p2"/>
          <p:cNvSpPr/>
          <p:nvPr/>
        </p:nvSpPr>
        <p:spPr>
          <a:xfrm>
            <a:off x="2509438" y="2187449"/>
            <a:ext cx="40318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2 </a:t>
            </a:r>
            <a:endParaRPr sz="2800" b="0" i="0" u="none" strike="noStrike" cap="none">
              <a:solidFill>
                <a:schemeClr val="lt1"/>
              </a:solidFill>
              <a:latin typeface="Arial"/>
              <a:ea typeface="Arial"/>
              <a:cs typeface="Arial"/>
              <a:sym typeface="Arial"/>
            </a:endParaRPr>
          </a:p>
        </p:txBody>
      </p:sp>
      <p:sp>
        <p:nvSpPr>
          <p:cNvPr id="125" name="Google Shape;125;p2"/>
          <p:cNvSpPr txBox="1"/>
          <p:nvPr/>
        </p:nvSpPr>
        <p:spPr>
          <a:xfrm>
            <a:off x="3382961" y="2433420"/>
            <a:ext cx="475252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26" name="Google Shape;126;p2"/>
          <p:cNvSpPr/>
          <p:nvPr/>
        </p:nvSpPr>
        <p:spPr>
          <a:xfrm>
            <a:off x="2509438" y="4036493"/>
            <a:ext cx="403184"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4 </a:t>
            </a:r>
            <a:endParaRPr sz="2800" b="0" i="0" u="none" strike="noStrike" cap="none">
              <a:solidFill>
                <a:schemeClr val="lt1"/>
              </a:solidFill>
              <a:latin typeface="Arial"/>
              <a:ea typeface="Arial"/>
              <a:cs typeface="Arial"/>
              <a:sym typeface="Arial"/>
            </a:endParaRPr>
          </a:p>
        </p:txBody>
      </p:sp>
      <p:sp>
        <p:nvSpPr>
          <p:cNvPr id="127" name="Google Shape;127;p2"/>
          <p:cNvSpPr txBox="1"/>
          <p:nvPr/>
        </p:nvSpPr>
        <p:spPr>
          <a:xfrm>
            <a:off x="3382961" y="4282464"/>
            <a:ext cx="475252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28" name="Google Shape;128;p2"/>
          <p:cNvSpPr txBox="1">
            <a:spLocks noGrp="1"/>
          </p:cNvSpPr>
          <p:nvPr>
            <p:ph type="body" idx="1"/>
          </p:nvPr>
        </p:nvSpPr>
        <p:spPr>
          <a:xfrm>
            <a:off x="-168650" y="0"/>
            <a:ext cx="6253800" cy="576000"/>
          </a:xfrm>
          <a:prstGeom prst="rect">
            <a:avLst/>
          </a:prstGeom>
        </p:spPr>
        <p:txBody>
          <a:bodyPr spcFirstLastPara="1" wrap="square" lIns="91425" tIns="45700" rIns="91425" bIns="45700" anchor="ctr" anchorCtr="0">
            <a:noAutofit/>
          </a:bodyPr>
          <a:lstStyle/>
          <a:p>
            <a:pPr marL="0" lvl="0" indent="0" algn="ctr" rtl="0">
              <a:spcBef>
                <a:spcPts val="720"/>
              </a:spcBef>
              <a:spcAft>
                <a:spcPts val="0"/>
              </a:spcAft>
              <a:buNone/>
            </a:pPr>
            <a:r>
              <a:rPr lang="en-US"/>
              <a:t>Problem statement</a:t>
            </a:r>
            <a:endParaRPr/>
          </a:p>
        </p:txBody>
      </p:sp>
      <p:sp>
        <p:nvSpPr>
          <p:cNvPr id="129" name="Google Shape;129;p2"/>
          <p:cNvSpPr txBox="1">
            <a:spLocks noGrp="1"/>
          </p:cNvSpPr>
          <p:nvPr>
            <p:ph type="body" idx="2"/>
          </p:nvPr>
        </p:nvSpPr>
        <p:spPr>
          <a:xfrm>
            <a:off x="955625" y="683475"/>
            <a:ext cx="7350000" cy="4497300"/>
          </a:xfrm>
          <a:prstGeom prst="rect">
            <a:avLst/>
          </a:prstGeom>
        </p:spPr>
        <p:txBody>
          <a:bodyPr spcFirstLastPara="1" wrap="square" lIns="91425" tIns="45700" rIns="91425" bIns="45700" anchor="ctr" anchorCtr="0">
            <a:noAutofit/>
          </a:bodyPr>
          <a:lstStyle/>
          <a:p>
            <a:pPr marL="0" lvl="0" indent="0" algn="l" rtl="0">
              <a:spcBef>
                <a:spcPts val="280"/>
              </a:spcBef>
              <a:spcAft>
                <a:spcPts val="0"/>
              </a:spcAft>
              <a:buClr>
                <a:schemeClr val="dk1"/>
              </a:buClr>
              <a:buSzPts val="1100"/>
              <a:buFont typeface="Arial"/>
              <a:buNone/>
            </a:pPr>
            <a:r>
              <a:rPr lang="en-US" sz="1500"/>
              <a:t>Peach Salinger, one of the Victoria's secret model met with an accident and now that she is physically handicapped it's difficult for her to use conventional wall switches located in different parts of the house. So she thinks of transforming her house from conventional wall switches to centralised control system. So it's upto you to make her house fully automated.</a:t>
            </a:r>
            <a:endParaRPr sz="1500"/>
          </a:p>
          <a:p>
            <a:pPr marL="0" lvl="0" indent="0" algn="l" rtl="0">
              <a:spcBef>
                <a:spcPts val="280"/>
              </a:spcBef>
              <a:spcAft>
                <a:spcPts val="0"/>
              </a:spcAft>
              <a:buNone/>
            </a:pPr>
            <a:endParaRPr sz="1500"/>
          </a:p>
          <a:p>
            <a:pPr marL="0" lvl="0" indent="0" algn="l" rtl="0">
              <a:spcBef>
                <a:spcPts val="280"/>
              </a:spcBef>
              <a:spcAft>
                <a:spcPts val="0"/>
              </a:spcAft>
              <a:buClr>
                <a:schemeClr val="dk1"/>
              </a:buClr>
              <a:buSzPts val="1100"/>
              <a:buFont typeface="Arial"/>
              <a:buNone/>
            </a:pPr>
            <a:r>
              <a:rPr lang="en-US" sz="1500"/>
              <a:t>She specifies the following things:</a:t>
            </a:r>
            <a:endParaRPr sz="1500"/>
          </a:p>
          <a:p>
            <a:pPr marL="0" lvl="0" indent="0" algn="l" rtl="0">
              <a:spcBef>
                <a:spcPts val="280"/>
              </a:spcBef>
              <a:spcAft>
                <a:spcPts val="0"/>
              </a:spcAft>
              <a:buClr>
                <a:schemeClr val="dk1"/>
              </a:buClr>
              <a:buSzPts val="1100"/>
              <a:buFont typeface="Arial"/>
              <a:buNone/>
            </a:pPr>
            <a:r>
              <a:rPr lang="en-US" sz="1500">
                <a:solidFill>
                  <a:srgbClr val="000000"/>
                </a:solidFill>
              </a:rPr>
              <a:t>1.</a:t>
            </a:r>
            <a:r>
              <a:rPr lang="en-US" sz="1500">
                <a:solidFill>
                  <a:schemeClr val="accent3"/>
                </a:solidFill>
              </a:rPr>
              <a:t> </a:t>
            </a:r>
            <a:r>
              <a:rPr lang="en-US" sz="1500"/>
              <a:t>The main door being single acting should open inwards for 10s whenever a person comes within 50cm from the door.</a:t>
            </a:r>
            <a:endParaRPr sz="1500"/>
          </a:p>
          <a:p>
            <a:pPr marL="0" lvl="0" indent="0" algn="l" rtl="0">
              <a:spcBef>
                <a:spcPts val="280"/>
              </a:spcBef>
              <a:spcAft>
                <a:spcPts val="0"/>
              </a:spcAft>
              <a:buClr>
                <a:schemeClr val="dk1"/>
              </a:buClr>
              <a:buSzPts val="1100"/>
              <a:buFont typeface="Arial"/>
              <a:buNone/>
            </a:pPr>
            <a:r>
              <a:rPr lang="en-US" sz="1500"/>
              <a:t>2. If there's any movement detected in the living area, the lightings should turn ON automatically and should stay in the same state for atleast 30s and should turn OFF when there's no movement detected.</a:t>
            </a:r>
            <a:endParaRPr sz="1500"/>
          </a:p>
          <a:p>
            <a:pPr marL="0" lvl="0" indent="0" algn="l" rtl="0">
              <a:spcBef>
                <a:spcPts val="280"/>
              </a:spcBef>
              <a:spcAft>
                <a:spcPts val="0"/>
              </a:spcAft>
              <a:buClr>
                <a:schemeClr val="dk1"/>
              </a:buClr>
              <a:buSzPts val="1100"/>
              <a:buFont typeface="Arial"/>
              <a:buNone/>
            </a:pPr>
            <a:r>
              <a:rPr lang="en-US" sz="1500"/>
              <a:t>3. If  LPG gas leakage sensed inside the kitchen, the exhaust fan should turn ON automatically and also should create an alert inside the house.</a:t>
            </a:r>
            <a:endParaRPr sz="1500"/>
          </a:p>
          <a:p>
            <a:pPr marL="0" lvl="0" indent="0" algn="l" rtl="0">
              <a:spcBef>
                <a:spcPts val="280"/>
              </a:spcBef>
              <a:spcAft>
                <a:spcPts val="0"/>
              </a:spcAft>
              <a:buClr>
                <a:schemeClr val="dk1"/>
              </a:buClr>
              <a:buSzPts val="1100"/>
              <a:buFont typeface="Arial"/>
              <a:buNone/>
            </a:pPr>
            <a:endParaRPr sz="1500"/>
          </a:p>
          <a:p>
            <a:pPr marL="0" lvl="0" indent="0" algn="l" rtl="0">
              <a:spcBef>
                <a:spcPts val="280"/>
              </a:spcBef>
              <a:spcAft>
                <a:spcPts val="0"/>
              </a:spcAft>
              <a:buClr>
                <a:schemeClr val="dk1"/>
              </a:buClr>
              <a:buSzPts val="1100"/>
              <a:buFont typeface="Arial"/>
              <a:buNone/>
            </a:pPr>
            <a:r>
              <a:rPr lang="en-US" sz="1500" b="1"/>
              <a:t> Instructions:</a:t>
            </a:r>
            <a:endParaRPr sz="1500" b="1"/>
          </a:p>
          <a:p>
            <a:pPr marL="0" lvl="0" indent="0" algn="l" rtl="0">
              <a:spcBef>
                <a:spcPts val="280"/>
              </a:spcBef>
              <a:spcAft>
                <a:spcPts val="0"/>
              </a:spcAft>
              <a:buClr>
                <a:schemeClr val="dk1"/>
              </a:buClr>
              <a:buSzPts val="1100"/>
              <a:buFont typeface="Arial"/>
              <a:buNone/>
            </a:pPr>
            <a:r>
              <a:rPr lang="en-US" sz="1500"/>
              <a:t>  Usage of microcontroller and different sensors is allowed.</a:t>
            </a:r>
            <a:endParaRPr sz="1500"/>
          </a:p>
          <a:p>
            <a:pPr marL="0" lvl="0" indent="0" algn="l" rtl="0">
              <a:spcBef>
                <a:spcPts val="280"/>
              </a:spcBef>
              <a:spcAft>
                <a:spcPts val="0"/>
              </a:spcAft>
              <a:buNone/>
            </a:pPr>
            <a:endParaRPr/>
          </a:p>
        </p:txBody>
      </p:sp>
      <p:pic>
        <p:nvPicPr>
          <p:cNvPr id="130" name="Google Shape;130;p2"/>
          <p:cNvPicPr preferRelativeResize="0"/>
          <p:nvPr/>
        </p:nvPicPr>
        <p:blipFill rotWithShape="1">
          <a:blip r:embed="rId3">
            <a:alphaModFix/>
          </a:blip>
          <a:srcRect l="8098" t="11892" r="9934" b="15858"/>
          <a:stretch/>
        </p:blipFill>
        <p:spPr>
          <a:xfrm>
            <a:off x="0" y="4262575"/>
            <a:ext cx="772925" cy="88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938f0b16a7_0_5"/>
          <p:cNvSpPr/>
          <p:nvPr/>
        </p:nvSpPr>
        <p:spPr>
          <a:xfrm>
            <a:off x="2509438" y="1262927"/>
            <a:ext cx="403200" cy="523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1 </a:t>
            </a:r>
            <a:endParaRPr sz="2800" b="0" i="0" u="none" strike="noStrike" cap="none">
              <a:solidFill>
                <a:schemeClr val="lt1"/>
              </a:solidFill>
              <a:latin typeface="Arial"/>
              <a:ea typeface="Arial"/>
              <a:cs typeface="Arial"/>
              <a:sym typeface="Arial"/>
            </a:endParaRPr>
          </a:p>
        </p:txBody>
      </p:sp>
      <p:sp>
        <p:nvSpPr>
          <p:cNvPr id="136" name="Google Shape;136;g938f0b16a7_0_5"/>
          <p:cNvSpPr txBox="1"/>
          <p:nvPr/>
        </p:nvSpPr>
        <p:spPr>
          <a:xfrm>
            <a:off x="3383001" y="1508898"/>
            <a:ext cx="4752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37" name="Google Shape;137;g938f0b16a7_0_5"/>
          <p:cNvSpPr/>
          <p:nvPr/>
        </p:nvSpPr>
        <p:spPr>
          <a:xfrm>
            <a:off x="2509438" y="2187449"/>
            <a:ext cx="403200" cy="523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2 </a:t>
            </a:r>
            <a:endParaRPr sz="2800" b="0" i="0" u="none" strike="noStrike" cap="none">
              <a:solidFill>
                <a:schemeClr val="lt1"/>
              </a:solidFill>
              <a:latin typeface="Arial"/>
              <a:ea typeface="Arial"/>
              <a:cs typeface="Arial"/>
              <a:sym typeface="Arial"/>
            </a:endParaRPr>
          </a:p>
        </p:txBody>
      </p:sp>
      <p:sp>
        <p:nvSpPr>
          <p:cNvPr id="138" name="Google Shape;138;g938f0b16a7_0_5"/>
          <p:cNvSpPr txBox="1"/>
          <p:nvPr/>
        </p:nvSpPr>
        <p:spPr>
          <a:xfrm>
            <a:off x="3383001" y="2433420"/>
            <a:ext cx="4752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39" name="Google Shape;139;g938f0b16a7_0_5"/>
          <p:cNvSpPr/>
          <p:nvPr/>
        </p:nvSpPr>
        <p:spPr>
          <a:xfrm>
            <a:off x="2509438" y="4036493"/>
            <a:ext cx="403200" cy="523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4 </a:t>
            </a:r>
            <a:endParaRPr sz="2800" b="0" i="0" u="none" strike="noStrike" cap="none">
              <a:solidFill>
                <a:schemeClr val="lt1"/>
              </a:solidFill>
              <a:latin typeface="Arial"/>
              <a:ea typeface="Arial"/>
              <a:cs typeface="Arial"/>
              <a:sym typeface="Arial"/>
            </a:endParaRPr>
          </a:p>
        </p:txBody>
      </p:sp>
      <p:sp>
        <p:nvSpPr>
          <p:cNvPr id="140" name="Google Shape;140;g938f0b16a7_0_5"/>
          <p:cNvSpPr txBox="1"/>
          <p:nvPr/>
        </p:nvSpPr>
        <p:spPr>
          <a:xfrm>
            <a:off x="3383001" y="4282464"/>
            <a:ext cx="4752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sp>
        <p:nvSpPr>
          <p:cNvPr id="141" name="Google Shape;141;g938f0b16a7_0_5"/>
          <p:cNvSpPr txBox="1">
            <a:spLocks noGrp="1"/>
          </p:cNvSpPr>
          <p:nvPr>
            <p:ph type="body" idx="1"/>
          </p:nvPr>
        </p:nvSpPr>
        <p:spPr>
          <a:xfrm>
            <a:off x="2276725" y="538825"/>
            <a:ext cx="1714500" cy="576000"/>
          </a:xfrm>
          <a:prstGeom prst="rect">
            <a:avLst/>
          </a:prstGeom>
        </p:spPr>
        <p:txBody>
          <a:bodyPr spcFirstLastPara="1" wrap="square" lIns="91425" tIns="45700" rIns="91425" bIns="45700" anchor="ctr" anchorCtr="0">
            <a:noAutofit/>
          </a:bodyPr>
          <a:lstStyle/>
          <a:p>
            <a:pPr marL="0" lvl="0" indent="0" algn="l" rtl="0">
              <a:spcBef>
                <a:spcPts val="720"/>
              </a:spcBef>
              <a:spcAft>
                <a:spcPts val="0"/>
              </a:spcAft>
              <a:buNone/>
            </a:pPr>
            <a:r>
              <a:rPr lang="en-US" sz="4700"/>
              <a:t>Hints:</a:t>
            </a:r>
            <a:endParaRPr sz="4700"/>
          </a:p>
        </p:txBody>
      </p:sp>
      <p:pic>
        <p:nvPicPr>
          <p:cNvPr id="142" name="Google Shape;142;g938f0b16a7_0_5"/>
          <p:cNvPicPr preferRelativeResize="0"/>
          <p:nvPr/>
        </p:nvPicPr>
        <p:blipFill rotWithShape="1">
          <a:blip r:embed="rId3">
            <a:alphaModFix/>
          </a:blip>
          <a:srcRect l="8098" t="11892" r="9934" b="15858"/>
          <a:stretch/>
        </p:blipFill>
        <p:spPr>
          <a:xfrm>
            <a:off x="0" y="4262575"/>
            <a:ext cx="772925" cy="880925"/>
          </a:xfrm>
          <a:prstGeom prst="rect">
            <a:avLst/>
          </a:prstGeom>
          <a:noFill/>
          <a:ln>
            <a:noFill/>
          </a:ln>
        </p:spPr>
      </p:pic>
      <p:sp>
        <p:nvSpPr>
          <p:cNvPr id="143" name="Google Shape;143;g938f0b16a7_0_5"/>
          <p:cNvSpPr txBox="1"/>
          <p:nvPr/>
        </p:nvSpPr>
        <p:spPr>
          <a:xfrm>
            <a:off x="2824700" y="1178600"/>
            <a:ext cx="3963000" cy="38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44" name="Google Shape;144;g938f0b16a7_0_5"/>
          <p:cNvGrpSpPr/>
          <p:nvPr/>
        </p:nvGrpSpPr>
        <p:grpSpPr>
          <a:xfrm>
            <a:off x="2347003" y="1435282"/>
            <a:ext cx="864190" cy="1188066"/>
            <a:chOff x="2391948" y="1635646"/>
            <a:chExt cx="805546" cy="1584088"/>
          </a:xfrm>
        </p:grpSpPr>
        <p:sp>
          <p:nvSpPr>
            <p:cNvPr id="145" name="Google Shape;145;g938f0b16a7_0_5"/>
            <p:cNvSpPr/>
            <p:nvPr/>
          </p:nvSpPr>
          <p:spPr>
            <a:xfrm>
              <a:off x="2391994" y="1635646"/>
              <a:ext cx="805500" cy="792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 name="Google Shape;146;g938f0b16a7_0_5"/>
            <p:cNvSpPr/>
            <p:nvPr/>
          </p:nvSpPr>
          <p:spPr>
            <a:xfrm rot="10800000">
              <a:off x="2391948" y="2427734"/>
              <a:ext cx="805500" cy="792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7" name="Google Shape;147;g938f0b16a7_0_5"/>
          <p:cNvSpPr txBox="1"/>
          <p:nvPr/>
        </p:nvSpPr>
        <p:spPr>
          <a:xfrm>
            <a:off x="3270150" y="1486125"/>
            <a:ext cx="4107900" cy="701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000"/>
              <a:t>Use PIR sensor for detecting movement in the living area.</a:t>
            </a:r>
            <a:endParaRPr sz="2000"/>
          </a:p>
        </p:txBody>
      </p:sp>
      <p:sp>
        <p:nvSpPr>
          <p:cNvPr id="148" name="Google Shape;148;g938f0b16a7_0_5"/>
          <p:cNvSpPr txBox="1"/>
          <p:nvPr/>
        </p:nvSpPr>
        <p:spPr>
          <a:xfrm>
            <a:off x="2424555" y="1478053"/>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01</a:t>
            </a:r>
            <a:endParaRPr sz="3600" b="1">
              <a:solidFill>
                <a:schemeClr val="lt1"/>
              </a:solidFill>
              <a:latin typeface="Arial"/>
              <a:ea typeface="Arial"/>
              <a:cs typeface="Arial"/>
              <a:sym typeface="Arial"/>
            </a:endParaRPr>
          </a:p>
        </p:txBody>
      </p:sp>
      <p:grpSp>
        <p:nvGrpSpPr>
          <p:cNvPr id="149" name="Google Shape;149;g938f0b16a7_0_5"/>
          <p:cNvGrpSpPr/>
          <p:nvPr/>
        </p:nvGrpSpPr>
        <p:grpSpPr>
          <a:xfrm>
            <a:off x="2347003" y="3016909"/>
            <a:ext cx="864190" cy="1188066"/>
            <a:chOff x="2391948" y="1635646"/>
            <a:chExt cx="805546" cy="1584088"/>
          </a:xfrm>
        </p:grpSpPr>
        <p:sp>
          <p:nvSpPr>
            <p:cNvPr id="150" name="Google Shape;150;g938f0b16a7_0_5"/>
            <p:cNvSpPr/>
            <p:nvPr/>
          </p:nvSpPr>
          <p:spPr>
            <a:xfrm>
              <a:off x="2391994" y="1635646"/>
              <a:ext cx="805500" cy="792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g938f0b16a7_0_5"/>
            <p:cNvSpPr/>
            <p:nvPr/>
          </p:nvSpPr>
          <p:spPr>
            <a:xfrm rot="10800000">
              <a:off x="2391948" y="2427734"/>
              <a:ext cx="805500" cy="792000"/>
            </a:xfrm>
            <a:prstGeom prst="triangle">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52" name="Google Shape;152;g938f0b16a7_0_5"/>
          <p:cNvSpPr txBox="1"/>
          <p:nvPr/>
        </p:nvSpPr>
        <p:spPr>
          <a:xfrm>
            <a:off x="3283200" y="3059675"/>
            <a:ext cx="3504600" cy="70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For creating an alert inside the house use a Piezo/Bulb.</a:t>
            </a:r>
            <a:r>
              <a:rPr lang="en-US" sz="2000">
                <a:latin typeface="Arial"/>
                <a:ea typeface="Arial"/>
                <a:cs typeface="Arial"/>
                <a:sym typeface="Arial"/>
              </a:rPr>
              <a:t> </a:t>
            </a:r>
            <a:endParaRPr sz="2200"/>
          </a:p>
        </p:txBody>
      </p:sp>
      <p:sp>
        <p:nvSpPr>
          <p:cNvPr id="153" name="Google Shape;153;g938f0b16a7_0_5"/>
          <p:cNvSpPr txBox="1"/>
          <p:nvPr/>
        </p:nvSpPr>
        <p:spPr>
          <a:xfrm>
            <a:off x="2424555" y="3059680"/>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a:t>
            </a:r>
            <a:r>
              <a:rPr lang="en-US" sz="3600" b="1">
                <a:solidFill>
                  <a:schemeClr val="lt1"/>
                </a:solidFill>
              </a:rPr>
              <a:t>2</a:t>
            </a:r>
            <a:endParaRPr sz="3600" b="1">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938f0b1841_0_77"/>
          <p:cNvSpPr/>
          <p:nvPr/>
        </p:nvSpPr>
        <p:spPr>
          <a:xfrm>
            <a:off x="2509438" y="4036493"/>
            <a:ext cx="403200" cy="523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Arial"/>
                <a:ea typeface="Arial"/>
                <a:cs typeface="Arial"/>
                <a:sym typeface="Arial"/>
              </a:rPr>
              <a:t>4 </a:t>
            </a:r>
            <a:endParaRPr sz="2800" b="0" i="0" u="none" strike="noStrike" cap="none">
              <a:solidFill>
                <a:schemeClr val="lt1"/>
              </a:solidFill>
              <a:latin typeface="Arial"/>
              <a:ea typeface="Arial"/>
              <a:cs typeface="Arial"/>
              <a:sym typeface="Arial"/>
            </a:endParaRPr>
          </a:p>
        </p:txBody>
      </p:sp>
      <p:sp>
        <p:nvSpPr>
          <p:cNvPr id="159" name="Google Shape;159;g938f0b1841_0_77"/>
          <p:cNvSpPr txBox="1"/>
          <p:nvPr/>
        </p:nvSpPr>
        <p:spPr>
          <a:xfrm>
            <a:off x="3383001" y="4282464"/>
            <a:ext cx="4752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rgbClr val="3F3F3F"/>
              </a:solidFill>
              <a:latin typeface="Arial"/>
              <a:ea typeface="Arial"/>
              <a:cs typeface="Arial"/>
              <a:sym typeface="Arial"/>
            </a:endParaRPr>
          </a:p>
        </p:txBody>
      </p:sp>
      <p:pic>
        <p:nvPicPr>
          <p:cNvPr id="160" name="Google Shape;160;g938f0b1841_0_77"/>
          <p:cNvPicPr preferRelativeResize="0"/>
          <p:nvPr/>
        </p:nvPicPr>
        <p:blipFill rotWithShape="1">
          <a:blip r:embed="rId3">
            <a:alphaModFix/>
          </a:blip>
          <a:srcRect l="8098" t="11892" r="9934" b="15858"/>
          <a:stretch/>
        </p:blipFill>
        <p:spPr>
          <a:xfrm>
            <a:off x="0" y="4262575"/>
            <a:ext cx="772925" cy="880925"/>
          </a:xfrm>
          <a:prstGeom prst="rect">
            <a:avLst/>
          </a:prstGeom>
          <a:noFill/>
          <a:ln>
            <a:noFill/>
          </a:ln>
        </p:spPr>
      </p:pic>
      <p:grpSp>
        <p:nvGrpSpPr>
          <p:cNvPr id="161" name="Google Shape;161;g938f0b1841_0_77"/>
          <p:cNvGrpSpPr/>
          <p:nvPr/>
        </p:nvGrpSpPr>
        <p:grpSpPr>
          <a:xfrm>
            <a:off x="899528" y="1521482"/>
            <a:ext cx="864190" cy="1188066"/>
            <a:chOff x="2391948" y="1635646"/>
            <a:chExt cx="805546" cy="1584088"/>
          </a:xfrm>
        </p:grpSpPr>
        <p:sp>
          <p:nvSpPr>
            <p:cNvPr id="162" name="Google Shape;162;g938f0b1841_0_77"/>
            <p:cNvSpPr/>
            <p:nvPr/>
          </p:nvSpPr>
          <p:spPr>
            <a:xfrm>
              <a:off x="2391994" y="1635646"/>
              <a:ext cx="805500" cy="792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3" name="Google Shape;163;g938f0b1841_0_77"/>
            <p:cNvSpPr/>
            <p:nvPr/>
          </p:nvSpPr>
          <p:spPr>
            <a:xfrm rot="10800000">
              <a:off x="2391948" y="2427734"/>
              <a:ext cx="805500" cy="792000"/>
            </a:xfrm>
            <a:prstGeom prst="triangle">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64" name="Google Shape;164;g938f0b1841_0_77"/>
          <p:cNvSpPr txBox="1"/>
          <p:nvPr/>
        </p:nvSpPr>
        <p:spPr>
          <a:xfrm>
            <a:off x="1835725" y="1521480"/>
            <a:ext cx="2664300" cy="118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t>Identify the components required to solve the given problem statement.</a:t>
            </a:r>
            <a:endParaRPr sz="1700"/>
          </a:p>
        </p:txBody>
      </p:sp>
      <p:sp>
        <p:nvSpPr>
          <p:cNvPr id="165" name="Google Shape;165;g938f0b1841_0_77"/>
          <p:cNvSpPr txBox="1"/>
          <p:nvPr/>
        </p:nvSpPr>
        <p:spPr>
          <a:xfrm>
            <a:off x="977080" y="1564253"/>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01</a:t>
            </a:r>
            <a:endParaRPr sz="3600" b="1">
              <a:solidFill>
                <a:schemeClr val="lt1"/>
              </a:solidFill>
              <a:latin typeface="Arial"/>
              <a:ea typeface="Arial"/>
              <a:cs typeface="Arial"/>
              <a:sym typeface="Arial"/>
            </a:endParaRPr>
          </a:p>
        </p:txBody>
      </p:sp>
      <p:grpSp>
        <p:nvGrpSpPr>
          <p:cNvPr id="166" name="Google Shape;166;g938f0b1841_0_77"/>
          <p:cNvGrpSpPr/>
          <p:nvPr/>
        </p:nvGrpSpPr>
        <p:grpSpPr>
          <a:xfrm>
            <a:off x="4868887" y="1521449"/>
            <a:ext cx="864190" cy="1188066"/>
            <a:chOff x="2391948" y="1635646"/>
            <a:chExt cx="805546" cy="1584088"/>
          </a:xfrm>
        </p:grpSpPr>
        <p:sp>
          <p:nvSpPr>
            <p:cNvPr id="167" name="Google Shape;167;g938f0b1841_0_77"/>
            <p:cNvSpPr/>
            <p:nvPr/>
          </p:nvSpPr>
          <p:spPr>
            <a:xfrm>
              <a:off x="2391994" y="1635646"/>
              <a:ext cx="805500" cy="792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g938f0b1841_0_77"/>
            <p:cNvSpPr/>
            <p:nvPr/>
          </p:nvSpPr>
          <p:spPr>
            <a:xfrm rot="10800000">
              <a:off x="2391948" y="2427734"/>
              <a:ext cx="805500" cy="792000"/>
            </a:xfrm>
            <a:prstGeom prst="triangle">
              <a:avLst>
                <a:gd name="adj" fmla="val 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9" name="Google Shape;169;g938f0b1841_0_77"/>
          <p:cNvSpPr txBox="1"/>
          <p:nvPr/>
        </p:nvSpPr>
        <p:spPr>
          <a:xfrm>
            <a:off x="5805079" y="1827558"/>
            <a:ext cx="26643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70" name="Google Shape;170;g938f0b1841_0_77"/>
          <p:cNvSpPr txBox="1"/>
          <p:nvPr/>
        </p:nvSpPr>
        <p:spPr>
          <a:xfrm>
            <a:off x="4946439" y="1564220"/>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02</a:t>
            </a:r>
            <a:endParaRPr sz="3600" b="1">
              <a:solidFill>
                <a:schemeClr val="lt1"/>
              </a:solidFill>
              <a:latin typeface="Arial"/>
              <a:ea typeface="Arial"/>
              <a:cs typeface="Arial"/>
              <a:sym typeface="Arial"/>
            </a:endParaRPr>
          </a:p>
        </p:txBody>
      </p:sp>
      <p:grpSp>
        <p:nvGrpSpPr>
          <p:cNvPr id="171" name="Google Shape;171;g938f0b1841_0_77"/>
          <p:cNvGrpSpPr/>
          <p:nvPr/>
        </p:nvGrpSpPr>
        <p:grpSpPr>
          <a:xfrm>
            <a:off x="899528" y="3213659"/>
            <a:ext cx="864190" cy="1188066"/>
            <a:chOff x="2391948" y="1635646"/>
            <a:chExt cx="805546" cy="1584088"/>
          </a:xfrm>
        </p:grpSpPr>
        <p:sp>
          <p:nvSpPr>
            <p:cNvPr id="172" name="Google Shape;172;g938f0b1841_0_77"/>
            <p:cNvSpPr/>
            <p:nvPr/>
          </p:nvSpPr>
          <p:spPr>
            <a:xfrm>
              <a:off x="2391994" y="1635646"/>
              <a:ext cx="805500" cy="792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g938f0b1841_0_77"/>
            <p:cNvSpPr/>
            <p:nvPr/>
          </p:nvSpPr>
          <p:spPr>
            <a:xfrm rot="10800000">
              <a:off x="2391948" y="2427734"/>
              <a:ext cx="805500" cy="792000"/>
            </a:xfrm>
            <a:prstGeom prst="triangle">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4" name="Google Shape;174;g938f0b1841_0_77"/>
          <p:cNvSpPr txBox="1"/>
          <p:nvPr/>
        </p:nvSpPr>
        <p:spPr>
          <a:xfrm>
            <a:off x="1835725" y="3264700"/>
            <a:ext cx="2664600" cy="108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t>Write the code accordingly to get the components working.</a:t>
            </a:r>
            <a:endParaRPr sz="1700"/>
          </a:p>
        </p:txBody>
      </p:sp>
      <p:sp>
        <p:nvSpPr>
          <p:cNvPr id="175" name="Google Shape;175;g938f0b1841_0_77"/>
          <p:cNvSpPr txBox="1"/>
          <p:nvPr/>
        </p:nvSpPr>
        <p:spPr>
          <a:xfrm>
            <a:off x="977080" y="3256430"/>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a:t>
            </a:r>
            <a:r>
              <a:rPr lang="en-US" sz="3600" b="1">
                <a:solidFill>
                  <a:schemeClr val="lt1"/>
                </a:solidFill>
              </a:rPr>
              <a:t>2</a:t>
            </a:r>
            <a:endParaRPr sz="3600" b="1">
              <a:solidFill>
                <a:schemeClr val="lt1"/>
              </a:solidFill>
              <a:latin typeface="Arial"/>
              <a:ea typeface="Arial"/>
              <a:cs typeface="Arial"/>
              <a:sym typeface="Arial"/>
            </a:endParaRPr>
          </a:p>
        </p:txBody>
      </p:sp>
      <p:grpSp>
        <p:nvGrpSpPr>
          <p:cNvPr id="176" name="Google Shape;176;g938f0b1841_0_77"/>
          <p:cNvGrpSpPr/>
          <p:nvPr/>
        </p:nvGrpSpPr>
        <p:grpSpPr>
          <a:xfrm>
            <a:off x="4868887" y="3213626"/>
            <a:ext cx="864190" cy="1188066"/>
            <a:chOff x="2391948" y="1635646"/>
            <a:chExt cx="805546" cy="1584088"/>
          </a:xfrm>
        </p:grpSpPr>
        <p:sp>
          <p:nvSpPr>
            <p:cNvPr id="177" name="Google Shape;177;g938f0b1841_0_77"/>
            <p:cNvSpPr/>
            <p:nvPr/>
          </p:nvSpPr>
          <p:spPr>
            <a:xfrm>
              <a:off x="2391994" y="1635646"/>
              <a:ext cx="805500" cy="792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g938f0b1841_0_77"/>
            <p:cNvSpPr/>
            <p:nvPr/>
          </p:nvSpPr>
          <p:spPr>
            <a:xfrm rot="10800000">
              <a:off x="2391948" y="2427734"/>
              <a:ext cx="805500" cy="792000"/>
            </a:xfrm>
            <a:prstGeom prst="triangle">
              <a:avLst>
                <a:gd name="adj" fmla="val 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79;g938f0b1841_0_77"/>
          <p:cNvSpPr txBox="1"/>
          <p:nvPr/>
        </p:nvSpPr>
        <p:spPr>
          <a:xfrm>
            <a:off x="5805075" y="3264723"/>
            <a:ext cx="2664300" cy="108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t>Test and debug, finally add extra functionality to make it fancy. </a:t>
            </a:r>
            <a:endParaRPr sz="1700"/>
          </a:p>
        </p:txBody>
      </p:sp>
      <p:sp>
        <p:nvSpPr>
          <p:cNvPr id="180" name="Google Shape;180;g938f0b1841_0_77"/>
          <p:cNvSpPr txBox="1"/>
          <p:nvPr/>
        </p:nvSpPr>
        <p:spPr>
          <a:xfrm>
            <a:off x="4946439" y="3256397"/>
            <a:ext cx="709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04</a:t>
            </a:r>
            <a:endParaRPr sz="3600" b="1">
              <a:solidFill>
                <a:schemeClr val="lt1"/>
              </a:solidFill>
              <a:latin typeface="Arial"/>
              <a:ea typeface="Arial"/>
              <a:cs typeface="Arial"/>
              <a:sym typeface="Arial"/>
            </a:endParaRPr>
          </a:p>
        </p:txBody>
      </p:sp>
      <p:sp>
        <p:nvSpPr>
          <p:cNvPr id="181" name="Google Shape;181;g938f0b1841_0_77"/>
          <p:cNvSpPr txBox="1"/>
          <p:nvPr/>
        </p:nvSpPr>
        <p:spPr>
          <a:xfrm>
            <a:off x="2975225" y="525350"/>
            <a:ext cx="29412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b="1"/>
              <a:t>How to solve?</a:t>
            </a:r>
            <a:endParaRPr sz="2900" b="1"/>
          </a:p>
        </p:txBody>
      </p:sp>
      <p:sp>
        <p:nvSpPr>
          <p:cNvPr id="182" name="Google Shape;182;g938f0b1841_0_77"/>
          <p:cNvSpPr txBox="1"/>
          <p:nvPr/>
        </p:nvSpPr>
        <p:spPr>
          <a:xfrm>
            <a:off x="5916425" y="1559925"/>
            <a:ext cx="2553000" cy="10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Make the circuit connections.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588600" y="0"/>
            <a:ext cx="7734000" cy="646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F3F3F"/>
              </a:buClr>
              <a:buSzPts val="3600"/>
              <a:buNone/>
            </a:pPr>
            <a:r>
              <a:rPr lang="en-US" sz="2400" b="1"/>
              <a:t>Components that make Peach Salinger’s life easy</a:t>
            </a:r>
            <a:endParaRPr sz="2400" b="1"/>
          </a:p>
        </p:txBody>
      </p:sp>
      <p:grpSp>
        <p:nvGrpSpPr>
          <p:cNvPr id="188" name="Google Shape;188;p19"/>
          <p:cNvGrpSpPr/>
          <p:nvPr/>
        </p:nvGrpSpPr>
        <p:grpSpPr>
          <a:xfrm>
            <a:off x="471775" y="1620073"/>
            <a:ext cx="8312253" cy="2909857"/>
            <a:chOff x="1170431" y="740677"/>
            <a:chExt cx="8833425" cy="3135621"/>
          </a:xfrm>
        </p:grpSpPr>
        <p:sp>
          <p:nvSpPr>
            <p:cNvPr id="189" name="Google Shape;189;p19"/>
            <p:cNvSpPr/>
            <p:nvPr/>
          </p:nvSpPr>
          <p:spPr>
            <a:xfrm rot="5400000">
              <a:off x="1564790" y="1851583"/>
              <a:ext cx="1310355" cy="2099073"/>
            </a:xfrm>
            <a:prstGeom prst="corner">
              <a:avLst>
                <a:gd name="adj1" fmla="val 16120"/>
                <a:gd name="adj2" fmla="val 16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1369670" y="2375793"/>
              <a:ext cx="1900112" cy="1500505"/>
            </a:xfrm>
            <a:custGeom>
              <a:avLst/>
              <a:gdLst/>
              <a:ahLst/>
              <a:cxnLst/>
              <a:rect l="l" t="t" r="r" b="b"/>
              <a:pathLst>
                <a:path w="1711813" h="1500505" extrusionOk="0">
                  <a:moveTo>
                    <a:pt x="0" y="0"/>
                  </a:moveTo>
                  <a:lnTo>
                    <a:pt x="1711813" y="0"/>
                  </a:lnTo>
                  <a:lnTo>
                    <a:pt x="1711813" y="1500505"/>
                  </a:lnTo>
                  <a:lnTo>
                    <a:pt x="0" y="1500505"/>
                  </a:lnTo>
                  <a:lnTo>
                    <a:pt x="0" y="0"/>
                  </a:lnTo>
                  <a:close/>
                </a:path>
              </a:pathLst>
            </a:custGeom>
            <a:noFill/>
            <a:ln>
              <a:noFill/>
            </a:ln>
          </p:spPr>
          <p:txBody>
            <a:bodyPr spcFirstLastPara="1" wrap="square" lIns="190500" tIns="190500" rIns="190500" bIns="190500" anchor="t" anchorCtr="0">
              <a:noAutofit/>
            </a:bodyPr>
            <a:lstStyle/>
            <a:p>
              <a:pPr marL="0" marR="0" lvl="0" indent="0" algn="l" rtl="0">
                <a:lnSpc>
                  <a:spcPct val="90000"/>
                </a:lnSpc>
                <a:spcBef>
                  <a:spcPts val="0"/>
                </a:spcBef>
                <a:spcAft>
                  <a:spcPts val="0"/>
                </a:spcAft>
                <a:buNone/>
              </a:pPr>
              <a:r>
                <a:rPr lang="en-US" sz="1200" b="1">
                  <a:solidFill>
                    <a:srgbClr val="222222"/>
                  </a:solidFill>
                  <a:highlight>
                    <a:srgbClr val="FFFFFF"/>
                  </a:highlight>
                </a:rPr>
                <a:t>To measures the distance of a target object by emitting ultrasonic sound waves, and converts the reflected sound into an electrical signal. </a:t>
              </a:r>
              <a:endParaRPr sz="1200" b="1">
                <a:solidFill>
                  <a:schemeClr val="dk1"/>
                </a:solidFill>
              </a:endParaRPr>
            </a:p>
          </p:txBody>
        </p:sp>
        <p:sp>
          <p:nvSpPr>
            <p:cNvPr id="191" name="Google Shape;191;p19"/>
            <p:cNvSpPr/>
            <p:nvPr/>
          </p:nvSpPr>
          <p:spPr>
            <a:xfrm>
              <a:off x="2946521" y="1728046"/>
              <a:ext cx="322983" cy="322983"/>
            </a:xfrm>
            <a:prstGeom prst="triangle">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5400000">
              <a:off x="3809576" y="1349828"/>
              <a:ext cx="1310353" cy="2099073"/>
            </a:xfrm>
            <a:prstGeom prst="corner">
              <a:avLst>
                <a:gd name="adj1" fmla="val 16120"/>
                <a:gd name="adj2" fmla="val 161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3810138" y="1915610"/>
              <a:ext cx="1711813" cy="1500505"/>
            </a:xfrm>
            <a:custGeom>
              <a:avLst/>
              <a:gdLst/>
              <a:ahLst/>
              <a:cxnLst/>
              <a:rect l="l" t="t" r="r" b="b"/>
              <a:pathLst>
                <a:path w="1711813" h="1500505" extrusionOk="0">
                  <a:moveTo>
                    <a:pt x="0" y="0"/>
                  </a:moveTo>
                  <a:lnTo>
                    <a:pt x="1711813" y="0"/>
                  </a:lnTo>
                  <a:lnTo>
                    <a:pt x="1711813" y="1500505"/>
                  </a:lnTo>
                  <a:lnTo>
                    <a:pt x="0" y="1500505"/>
                  </a:lnTo>
                  <a:lnTo>
                    <a:pt x="0" y="0"/>
                  </a:lnTo>
                  <a:close/>
                </a:path>
              </a:pathLst>
            </a:custGeom>
            <a:noFill/>
            <a:ln>
              <a:noFill/>
            </a:ln>
          </p:spPr>
          <p:txBody>
            <a:bodyPr spcFirstLastPara="1" wrap="square" lIns="190500" tIns="190500" rIns="190500" bIns="190500" anchor="t" anchorCtr="0">
              <a:noAutofit/>
            </a:bodyPr>
            <a:lstStyle/>
            <a:p>
              <a:pPr marL="0" marR="0" lvl="0" indent="0" algn="l" rtl="0">
                <a:lnSpc>
                  <a:spcPct val="90000"/>
                </a:lnSpc>
                <a:spcBef>
                  <a:spcPts val="0"/>
                </a:spcBef>
                <a:spcAft>
                  <a:spcPts val="0"/>
                </a:spcAft>
                <a:buNone/>
              </a:pPr>
              <a:endParaRPr sz="5000">
                <a:solidFill>
                  <a:schemeClr val="dk1"/>
                </a:solidFill>
                <a:latin typeface="Arial"/>
                <a:ea typeface="Arial"/>
                <a:cs typeface="Arial"/>
                <a:sym typeface="Arial"/>
              </a:endParaRPr>
            </a:p>
          </p:txBody>
        </p:sp>
        <p:sp>
          <p:nvSpPr>
            <p:cNvPr id="194" name="Google Shape;194;p19"/>
            <p:cNvSpPr/>
            <p:nvPr/>
          </p:nvSpPr>
          <p:spPr>
            <a:xfrm>
              <a:off x="5191306" y="1209490"/>
              <a:ext cx="322983" cy="322983"/>
            </a:xfrm>
            <a:prstGeom prst="triangle">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rot="5400000">
              <a:off x="6054360" y="848073"/>
              <a:ext cx="1310355" cy="2099073"/>
            </a:xfrm>
            <a:prstGeom prst="corner">
              <a:avLst>
                <a:gd name="adj1" fmla="val 16120"/>
                <a:gd name="adj2" fmla="val 1611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5905732" y="1397053"/>
              <a:ext cx="1711813" cy="1500505"/>
            </a:xfrm>
            <a:custGeom>
              <a:avLst/>
              <a:gdLst/>
              <a:ahLst/>
              <a:cxnLst/>
              <a:rect l="l" t="t" r="r" b="b"/>
              <a:pathLst>
                <a:path w="1711813" h="1500505" extrusionOk="0">
                  <a:moveTo>
                    <a:pt x="0" y="0"/>
                  </a:moveTo>
                  <a:lnTo>
                    <a:pt x="1711813" y="0"/>
                  </a:lnTo>
                  <a:lnTo>
                    <a:pt x="1711813" y="1500505"/>
                  </a:lnTo>
                  <a:lnTo>
                    <a:pt x="0" y="1500505"/>
                  </a:lnTo>
                  <a:lnTo>
                    <a:pt x="0" y="0"/>
                  </a:lnTo>
                  <a:close/>
                </a:path>
              </a:pathLst>
            </a:custGeom>
            <a:noFill/>
            <a:ln>
              <a:noFill/>
            </a:ln>
          </p:spPr>
          <p:txBody>
            <a:bodyPr spcFirstLastPara="1" wrap="square" lIns="190500" tIns="190500" rIns="190500" bIns="190500" anchor="t" anchorCtr="0">
              <a:noAutofit/>
            </a:bodyPr>
            <a:lstStyle/>
            <a:p>
              <a:pPr marL="0" marR="0" lvl="0" indent="0" algn="l" rtl="0">
                <a:lnSpc>
                  <a:spcPct val="90000"/>
                </a:lnSpc>
                <a:spcBef>
                  <a:spcPts val="0"/>
                </a:spcBef>
                <a:spcAft>
                  <a:spcPts val="0"/>
                </a:spcAft>
                <a:buNone/>
              </a:pPr>
              <a:r>
                <a:rPr lang="en-US" sz="1200" b="1">
                  <a:solidFill>
                    <a:srgbClr val="4D5156"/>
                  </a:solidFill>
                  <a:highlight>
                    <a:srgbClr val="FFFFFF"/>
                  </a:highlight>
                </a:rPr>
                <a:t>This sensor  detects the presence of gases in an area and converts to corresponding electrical signal.</a:t>
              </a:r>
              <a:endParaRPr sz="1200" b="1">
                <a:solidFill>
                  <a:schemeClr val="dk1"/>
                </a:solidFill>
              </a:endParaRPr>
            </a:p>
          </p:txBody>
        </p:sp>
        <p:sp>
          <p:nvSpPr>
            <p:cNvPr id="197" name="Google Shape;197;p19"/>
            <p:cNvSpPr/>
            <p:nvPr/>
          </p:nvSpPr>
          <p:spPr>
            <a:xfrm>
              <a:off x="7436091" y="741341"/>
              <a:ext cx="322983" cy="322983"/>
            </a:xfrm>
            <a:prstGeom prst="triangle">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8299143" y="346317"/>
              <a:ext cx="1310354" cy="2099073"/>
            </a:xfrm>
            <a:prstGeom prst="corner">
              <a:avLst>
                <a:gd name="adj1" fmla="val 16120"/>
                <a:gd name="adj2" fmla="val 161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9"/>
          <p:cNvSpPr txBox="1"/>
          <p:nvPr/>
        </p:nvSpPr>
        <p:spPr>
          <a:xfrm>
            <a:off x="471775" y="2704493"/>
            <a:ext cx="1807800" cy="43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3F3F3F"/>
                </a:solidFill>
              </a:rPr>
              <a:t>Ultrasonic sensor</a:t>
            </a:r>
            <a:endParaRPr b="1">
              <a:solidFill>
                <a:srgbClr val="3F3F3F"/>
              </a:solidFill>
            </a:endParaRPr>
          </a:p>
        </p:txBody>
      </p:sp>
      <p:sp>
        <p:nvSpPr>
          <p:cNvPr id="200" name="Google Shape;200;p19"/>
          <p:cNvSpPr txBox="1"/>
          <p:nvPr/>
        </p:nvSpPr>
        <p:spPr>
          <a:xfrm>
            <a:off x="4782275" y="1290539"/>
            <a:ext cx="1460100" cy="2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1">
              <a:solidFill>
                <a:srgbClr val="3F3F3F"/>
              </a:solidFill>
              <a:latin typeface="Arial"/>
              <a:ea typeface="Arial"/>
              <a:cs typeface="Arial"/>
              <a:sym typeface="Arial"/>
            </a:endParaRPr>
          </a:p>
        </p:txBody>
      </p:sp>
      <p:sp>
        <p:nvSpPr>
          <p:cNvPr id="201" name="Google Shape;201;p19"/>
          <p:cNvSpPr txBox="1"/>
          <p:nvPr/>
        </p:nvSpPr>
        <p:spPr>
          <a:xfrm>
            <a:off x="2573003" y="1847822"/>
            <a:ext cx="1460100" cy="2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1">
              <a:solidFill>
                <a:srgbClr val="3F3F3F"/>
              </a:solidFill>
              <a:latin typeface="Arial"/>
              <a:ea typeface="Arial"/>
              <a:cs typeface="Arial"/>
              <a:sym typeface="Arial"/>
            </a:endParaRPr>
          </a:p>
        </p:txBody>
      </p:sp>
      <p:sp>
        <p:nvSpPr>
          <p:cNvPr id="202" name="Google Shape;202;p19"/>
          <p:cNvSpPr txBox="1"/>
          <p:nvPr/>
        </p:nvSpPr>
        <p:spPr>
          <a:xfrm>
            <a:off x="4696204" y="3628677"/>
            <a:ext cx="1189800" cy="8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a:solidFill>
                <a:schemeClr val="accent1"/>
              </a:solidFill>
              <a:latin typeface="Arial"/>
              <a:ea typeface="Arial"/>
              <a:cs typeface="Arial"/>
              <a:sym typeface="Arial"/>
            </a:endParaRPr>
          </a:p>
        </p:txBody>
      </p:sp>
      <p:pic>
        <p:nvPicPr>
          <p:cNvPr id="203" name="Google Shape;203;p19"/>
          <p:cNvPicPr preferRelativeResize="0"/>
          <p:nvPr/>
        </p:nvPicPr>
        <p:blipFill rotWithShape="1">
          <a:blip r:embed="rId3">
            <a:alphaModFix/>
          </a:blip>
          <a:srcRect t="11586" b="11270"/>
          <a:stretch/>
        </p:blipFill>
        <p:spPr>
          <a:xfrm>
            <a:off x="664787" y="1695208"/>
            <a:ext cx="1460174" cy="978745"/>
          </a:xfrm>
          <a:prstGeom prst="rect">
            <a:avLst/>
          </a:prstGeom>
          <a:noFill/>
          <a:ln>
            <a:noFill/>
          </a:ln>
        </p:spPr>
      </p:pic>
      <p:pic>
        <p:nvPicPr>
          <p:cNvPr id="204" name="Google Shape;204;p19"/>
          <p:cNvPicPr preferRelativeResize="0"/>
          <p:nvPr/>
        </p:nvPicPr>
        <p:blipFill>
          <a:blip r:embed="rId4">
            <a:alphaModFix/>
          </a:blip>
          <a:stretch>
            <a:fillRect/>
          </a:stretch>
        </p:blipFill>
        <p:spPr>
          <a:xfrm>
            <a:off x="2746874" y="1100160"/>
            <a:ext cx="1614900" cy="1237924"/>
          </a:xfrm>
          <a:prstGeom prst="rect">
            <a:avLst/>
          </a:prstGeom>
          <a:noFill/>
          <a:ln>
            <a:noFill/>
          </a:ln>
        </p:spPr>
      </p:pic>
      <p:sp>
        <p:nvSpPr>
          <p:cNvPr id="205" name="Google Shape;205;p19"/>
          <p:cNvSpPr txBox="1"/>
          <p:nvPr/>
        </p:nvSpPr>
        <p:spPr>
          <a:xfrm>
            <a:off x="2957124" y="2212616"/>
            <a:ext cx="13149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PIR sensor</a:t>
            </a:r>
            <a:endParaRPr/>
          </a:p>
        </p:txBody>
      </p:sp>
      <p:sp>
        <p:nvSpPr>
          <p:cNvPr id="206" name="Google Shape;206;p19"/>
          <p:cNvSpPr txBox="1"/>
          <p:nvPr/>
        </p:nvSpPr>
        <p:spPr>
          <a:xfrm>
            <a:off x="2957124" y="2803981"/>
            <a:ext cx="1545900" cy="17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5F6368"/>
                </a:solidFill>
                <a:highlight>
                  <a:srgbClr val="FFFFFF"/>
                </a:highlight>
              </a:rPr>
              <a:t>PIR Sensor </a:t>
            </a:r>
            <a:r>
              <a:rPr lang="en-US" sz="1200" b="1">
                <a:solidFill>
                  <a:srgbClr val="4D5156"/>
                </a:solidFill>
                <a:highlight>
                  <a:srgbClr val="FFFFFF"/>
                </a:highlight>
              </a:rPr>
              <a:t> allows you to sense motion, almost always used to detect whether a human has moved in or out of the sensors range. </a:t>
            </a:r>
            <a:endParaRPr sz="1200" b="1"/>
          </a:p>
        </p:txBody>
      </p:sp>
      <p:pic>
        <p:nvPicPr>
          <p:cNvPr id="207" name="Google Shape;207;p19"/>
          <p:cNvPicPr preferRelativeResize="0"/>
          <p:nvPr/>
        </p:nvPicPr>
        <p:blipFill>
          <a:blip r:embed="rId5">
            <a:alphaModFix/>
          </a:blip>
          <a:stretch>
            <a:fillRect/>
          </a:stretch>
        </p:blipFill>
        <p:spPr>
          <a:xfrm>
            <a:off x="5131799" y="607068"/>
            <a:ext cx="1314900" cy="1011941"/>
          </a:xfrm>
          <a:prstGeom prst="rect">
            <a:avLst/>
          </a:prstGeom>
          <a:noFill/>
          <a:ln>
            <a:noFill/>
          </a:ln>
        </p:spPr>
      </p:pic>
      <p:sp>
        <p:nvSpPr>
          <p:cNvPr id="208" name="Google Shape;208;p19"/>
          <p:cNvSpPr txBox="1"/>
          <p:nvPr/>
        </p:nvSpPr>
        <p:spPr>
          <a:xfrm>
            <a:off x="4983699" y="1701259"/>
            <a:ext cx="1460100"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Gas sensor</a:t>
            </a:r>
            <a:endParaRPr/>
          </a:p>
        </p:txBody>
      </p:sp>
      <p:pic>
        <p:nvPicPr>
          <p:cNvPr id="209" name="Google Shape;209;p19"/>
          <p:cNvPicPr preferRelativeResize="0"/>
          <p:nvPr/>
        </p:nvPicPr>
        <p:blipFill>
          <a:blip r:embed="rId6">
            <a:alphaModFix/>
          </a:blip>
          <a:stretch>
            <a:fillRect/>
          </a:stretch>
        </p:blipFill>
        <p:spPr>
          <a:xfrm>
            <a:off x="7172298" y="505925"/>
            <a:ext cx="1009774" cy="1011940"/>
          </a:xfrm>
          <a:prstGeom prst="rect">
            <a:avLst/>
          </a:prstGeom>
          <a:noFill/>
          <a:ln>
            <a:noFill/>
          </a:ln>
        </p:spPr>
      </p:pic>
      <p:sp>
        <p:nvSpPr>
          <p:cNvPr id="210" name="Google Shape;210;p19"/>
          <p:cNvSpPr txBox="1"/>
          <p:nvPr/>
        </p:nvSpPr>
        <p:spPr>
          <a:xfrm>
            <a:off x="7377973" y="1272153"/>
            <a:ext cx="1082100"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Buzzer</a:t>
            </a:r>
            <a:endParaRPr/>
          </a:p>
        </p:txBody>
      </p:sp>
      <p:sp>
        <p:nvSpPr>
          <p:cNvPr id="211" name="Google Shape;211;p19"/>
          <p:cNvSpPr txBox="1"/>
          <p:nvPr/>
        </p:nvSpPr>
        <p:spPr>
          <a:xfrm>
            <a:off x="7172298" y="1888644"/>
            <a:ext cx="1377300" cy="13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50">
                <a:solidFill>
                  <a:srgbClr val="4D5156"/>
                </a:solidFill>
                <a:highlight>
                  <a:srgbClr val="FFFFFF"/>
                </a:highlight>
              </a:rPr>
              <a:t> </a:t>
            </a:r>
            <a:r>
              <a:rPr lang="en-US" sz="1200" b="1">
                <a:solidFill>
                  <a:srgbClr val="4D5156"/>
                </a:solidFill>
                <a:highlight>
                  <a:srgbClr val="FFFFFF"/>
                </a:highlight>
              </a:rPr>
              <a:t>A buzzer is an audio signaling device.</a:t>
            </a:r>
            <a:endParaRPr sz="1200" b="1"/>
          </a:p>
        </p:txBody>
      </p:sp>
      <p:pic>
        <p:nvPicPr>
          <p:cNvPr id="212" name="Google Shape;212;p19"/>
          <p:cNvPicPr preferRelativeResize="0"/>
          <p:nvPr/>
        </p:nvPicPr>
        <p:blipFill rotWithShape="1">
          <a:blip r:embed="rId7">
            <a:alphaModFix/>
          </a:blip>
          <a:srcRect l="8098" t="11892" r="9934" b="15858"/>
          <a:stretch/>
        </p:blipFill>
        <p:spPr>
          <a:xfrm>
            <a:off x="0" y="4310718"/>
            <a:ext cx="729120" cy="832782"/>
          </a:xfrm>
          <a:prstGeom prst="rect">
            <a:avLst/>
          </a:prstGeom>
          <a:noFill/>
          <a:ln>
            <a:noFill/>
          </a:ln>
        </p:spPr>
      </p:pic>
      <p:sp>
        <p:nvSpPr>
          <p:cNvPr id="213" name="Google Shape;213;p19"/>
          <p:cNvSpPr/>
          <p:nvPr/>
        </p:nvSpPr>
        <p:spPr>
          <a:xfrm>
            <a:off x="4272035" y="2034715"/>
            <a:ext cx="303900" cy="299700"/>
          </a:xfrm>
          <a:prstGeom prst="triangle">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31"/>
          <p:cNvGrpSpPr/>
          <p:nvPr/>
        </p:nvGrpSpPr>
        <p:grpSpPr>
          <a:xfrm>
            <a:off x="1681047" y="857724"/>
            <a:ext cx="830016" cy="1071418"/>
            <a:chOff x="1835696" y="2517293"/>
            <a:chExt cx="792000" cy="792000"/>
          </a:xfrm>
        </p:grpSpPr>
        <p:sp>
          <p:nvSpPr>
            <p:cNvPr id="219" name="Google Shape;219;p31"/>
            <p:cNvSpPr/>
            <p:nvPr/>
          </p:nvSpPr>
          <p:spPr>
            <a:xfrm>
              <a:off x="1835696" y="2517293"/>
              <a:ext cx="792000" cy="792000"/>
            </a:xfrm>
            <a:prstGeom prst="diamond">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31"/>
            <p:cNvSpPr/>
            <p:nvPr/>
          </p:nvSpPr>
          <p:spPr>
            <a:xfrm>
              <a:off x="1901658" y="2583255"/>
              <a:ext cx="660300" cy="660300"/>
            </a:xfrm>
            <a:prstGeom prst="diamond">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1" name="Google Shape;221;p31"/>
          <p:cNvGrpSpPr/>
          <p:nvPr/>
        </p:nvGrpSpPr>
        <p:grpSpPr>
          <a:xfrm>
            <a:off x="3521811" y="876024"/>
            <a:ext cx="830016" cy="1071418"/>
            <a:chOff x="1835696" y="2517293"/>
            <a:chExt cx="792000" cy="792000"/>
          </a:xfrm>
        </p:grpSpPr>
        <p:sp>
          <p:nvSpPr>
            <p:cNvPr id="222" name="Google Shape;222;p31"/>
            <p:cNvSpPr/>
            <p:nvPr/>
          </p:nvSpPr>
          <p:spPr>
            <a:xfrm>
              <a:off x="1835696" y="2517293"/>
              <a:ext cx="792000" cy="792000"/>
            </a:xfrm>
            <a:prstGeom prst="diamond">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31"/>
            <p:cNvSpPr/>
            <p:nvPr/>
          </p:nvSpPr>
          <p:spPr>
            <a:xfrm>
              <a:off x="1901658" y="2583255"/>
              <a:ext cx="660300" cy="660300"/>
            </a:xfrm>
            <a:prstGeom prst="diamond">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4" name="Google Shape;224;p31"/>
          <p:cNvGrpSpPr/>
          <p:nvPr/>
        </p:nvGrpSpPr>
        <p:grpSpPr>
          <a:xfrm>
            <a:off x="5168785" y="876012"/>
            <a:ext cx="830016" cy="1071418"/>
            <a:chOff x="1835696" y="2517293"/>
            <a:chExt cx="792000" cy="792000"/>
          </a:xfrm>
        </p:grpSpPr>
        <p:sp>
          <p:nvSpPr>
            <p:cNvPr id="225" name="Google Shape;225;p31"/>
            <p:cNvSpPr/>
            <p:nvPr/>
          </p:nvSpPr>
          <p:spPr>
            <a:xfrm>
              <a:off x="1835696" y="2517293"/>
              <a:ext cx="792000" cy="792000"/>
            </a:xfrm>
            <a:prstGeom prst="diamond">
              <a:avLst/>
            </a:prstGeom>
            <a:solidFill>
              <a:schemeClr val="lt1"/>
            </a:solid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31"/>
            <p:cNvSpPr/>
            <p:nvPr/>
          </p:nvSpPr>
          <p:spPr>
            <a:xfrm>
              <a:off x="1901658" y="2583255"/>
              <a:ext cx="660300" cy="660300"/>
            </a:xfrm>
            <a:prstGeom prst="diamond">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7" name="Google Shape;227;p31"/>
          <p:cNvGrpSpPr/>
          <p:nvPr/>
        </p:nvGrpSpPr>
        <p:grpSpPr>
          <a:xfrm>
            <a:off x="6859572" y="857737"/>
            <a:ext cx="830016" cy="1071418"/>
            <a:chOff x="1835696" y="2517293"/>
            <a:chExt cx="792000" cy="792000"/>
          </a:xfrm>
        </p:grpSpPr>
        <p:sp>
          <p:nvSpPr>
            <p:cNvPr id="228" name="Google Shape;228;p31"/>
            <p:cNvSpPr/>
            <p:nvPr/>
          </p:nvSpPr>
          <p:spPr>
            <a:xfrm>
              <a:off x="1835696" y="2517293"/>
              <a:ext cx="792000" cy="792000"/>
            </a:xfrm>
            <a:prstGeom prst="diamond">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31"/>
            <p:cNvSpPr/>
            <p:nvPr/>
          </p:nvSpPr>
          <p:spPr>
            <a:xfrm>
              <a:off x="1901658" y="2583255"/>
              <a:ext cx="660300" cy="660300"/>
            </a:xfrm>
            <a:prstGeom prst="diamond">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30" name="Google Shape;230;p31"/>
          <p:cNvSpPr txBox="1"/>
          <p:nvPr/>
        </p:nvSpPr>
        <p:spPr>
          <a:xfrm>
            <a:off x="1107099" y="376500"/>
            <a:ext cx="856500" cy="49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accent5"/>
              </a:solidFill>
              <a:latin typeface="Arial"/>
              <a:ea typeface="Arial"/>
              <a:cs typeface="Arial"/>
              <a:sym typeface="Arial"/>
            </a:endParaRPr>
          </a:p>
        </p:txBody>
      </p:sp>
      <p:sp>
        <p:nvSpPr>
          <p:cNvPr id="231" name="Google Shape;231;p31"/>
          <p:cNvSpPr txBox="1"/>
          <p:nvPr/>
        </p:nvSpPr>
        <p:spPr>
          <a:xfrm>
            <a:off x="3192250" y="376500"/>
            <a:ext cx="856500" cy="49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accent4"/>
              </a:solidFill>
              <a:latin typeface="Arial"/>
              <a:ea typeface="Arial"/>
              <a:cs typeface="Arial"/>
              <a:sym typeface="Arial"/>
            </a:endParaRPr>
          </a:p>
        </p:txBody>
      </p:sp>
      <p:sp>
        <p:nvSpPr>
          <p:cNvPr id="232" name="Google Shape;232;p31"/>
          <p:cNvSpPr txBox="1"/>
          <p:nvPr/>
        </p:nvSpPr>
        <p:spPr>
          <a:xfrm>
            <a:off x="7472360" y="376500"/>
            <a:ext cx="856500" cy="499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accent1"/>
              </a:solidFill>
              <a:latin typeface="Arial"/>
              <a:ea typeface="Arial"/>
              <a:cs typeface="Arial"/>
              <a:sym typeface="Arial"/>
            </a:endParaRPr>
          </a:p>
        </p:txBody>
      </p:sp>
      <p:sp>
        <p:nvSpPr>
          <p:cNvPr id="233" name="Google Shape;233;p31"/>
          <p:cNvSpPr txBox="1"/>
          <p:nvPr/>
        </p:nvSpPr>
        <p:spPr>
          <a:xfrm>
            <a:off x="1718363" y="1271163"/>
            <a:ext cx="755400" cy="28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3F3F3F"/>
                </a:solidFill>
              </a:rPr>
              <a:t>Step 1</a:t>
            </a:r>
            <a:endParaRPr sz="1400" b="1">
              <a:solidFill>
                <a:srgbClr val="3F3F3F"/>
              </a:solidFill>
              <a:latin typeface="Arial"/>
              <a:ea typeface="Arial"/>
              <a:cs typeface="Arial"/>
              <a:sym typeface="Arial"/>
            </a:endParaRPr>
          </a:p>
        </p:txBody>
      </p:sp>
      <p:sp>
        <p:nvSpPr>
          <p:cNvPr id="234" name="Google Shape;234;p31"/>
          <p:cNvSpPr txBox="1"/>
          <p:nvPr/>
        </p:nvSpPr>
        <p:spPr>
          <a:xfrm>
            <a:off x="3603613" y="1252869"/>
            <a:ext cx="748200" cy="28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3F3F3F"/>
                </a:solidFill>
              </a:rPr>
              <a:t>step 2</a:t>
            </a:r>
            <a:endParaRPr sz="1400" b="1">
              <a:solidFill>
                <a:srgbClr val="3F3F3F"/>
              </a:solidFill>
              <a:latin typeface="Arial"/>
              <a:ea typeface="Arial"/>
              <a:cs typeface="Arial"/>
              <a:sym typeface="Arial"/>
            </a:endParaRPr>
          </a:p>
        </p:txBody>
      </p:sp>
      <p:sp>
        <p:nvSpPr>
          <p:cNvPr id="235" name="Google Shape;235;p31"/>
          <p:cNvSpPr txBox="1"/>
          <p:nvPr/>
        </p:nvSpPr>
        <p:spPr>
          <a:xfrm>
            <a:off x="5245638" y="1252875"/>
            <a:ext cx="755400" cy="28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rgbClr val="3F3F3F"/>
                </a:solidFill>
              </a:rPr>
              <a:t>step 3</a:t>
            </a:r>
            <a:endParaRPr sz="1400" b="1">
              <a:solidFill>
                <a:srgbClr val="3F3F3F"/>
              </a:solidFill>
              <a:latin typeface="Arial"/>
              <a:ea typeface="Arial"/>
              <a:cs typeface="Arial"/>
              <a:sym typeface="Arial"/>
            </a:endParaRPr>
          </a:p>
        </p:txBody>
      </p:sp>
      <p:sp>
        <p:nvSpPr>
          <p:cNvPr id="236" name="Google Shape;236;p31"/>
          <p:cNvSpPr txBox="1"/>
          <p:nvPr/>
        </p:nvSpPr>
        <p:spPr>
          <a:xfrm>
            <a:off x="6815738" y="1252863"/>
            <a:ext cx="830100" cy="28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rgbClr val="3F3F3F"/>
                </a:solidFill>
              </a:rPr>
              <a:t>step 4</a:t>
            </a:r>
            <a:endParaRPr sz="1400" b="1">
              <a:solidFill>
                <a:srgbClr val="3F3F3F"/>
              </a:solidFill>
              <a:latin typeface="Arial"/>
              <a:ea typeface="Arial"/>
              <a:cs typeface="Arial"/>
              <a:sym typeface="Arial"/>
            </a:endParaRPr>
          </a:p>
        </p:txBody>
      </p:sp>
      <p:sp>
        <p:nvSpPr>
          <p:cNvPr id="237" name="Google Shape;237;p31"/>
          <p:cNvSpPr txBox="1"/>
          <p:nvPr/>
        </p:nvSpPr>
        <p:spPr>
          <a:xfrm>
            <a:off x="1145513" y="1947450"/>
            <a:ext cx="1901100" cy="29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t>Make use of ultrasonic sensor to sense the distance between the door and person entering. Write the code in such a way that the door(servo motor) should open for 10s when the sensor detects the person within a range of  50cm. </a:t>
            </a:r>
            <a:endParaRPr sz="1500"/>
          </a:p>
        </p:txBody>
      </p:sp>
      <p:sp>
        <p:nvSpPr>
          <p:cNvPr id="238" name="Google Shape;238;p31"/>
          <p:cNvSpPr txBox="1"/>
          <p:nvPr/>
        </p:nvSpPr>
        <p:spPr>
          <a:xfrm>
            <a:off x="3172250" y="1910850"/>
            <a:ext cx="1635000" cy="30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t>Use PIR sensor to detect any movement in the living area, if any movement  is detected make LED go HIGH for 30s. If there’s no motion detected, make  LED go LOW. use If-else condition.</a:t>
            </a:r>
            <a:endParaRPr sz="1500"/>
          </a:p>
        </p:txBody>
      </p:sp>
      <p:sp>
        <p:nvSpPr>
          <p:cNvPr id="239" name="Google Shape;239;p31"/>
          <p:cNvSpPr txBox="1"/>
          <p:nvPr/>
        </p:nvSpPr>
        <p:spPr>
          <a:xfrm>
            <a:off x="4932875" y="1977475"/>
            <a:ext cx="1489800" cy="26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t>Make use of gas sensor to sense  LPG gas leakage. If the gas leakage  is sensed make exhaust fan(DC motor) run.</a:t>
            </a:r>
            <a:endParaRPr sz="1500"/>
          </a:p>
        </p:txBody>
      </p:sp>
      <p:sp>
        <p:nvSpPr>
          <p:cNvPr id="240" name="Google Shape;240;p31"/>
          <p:cNvSpPr txBox="1"/>
          <p:nvPr/>
        </p:nvSpPr>
        <p:spPr>
          <a:xfrm>
            <a:off x="6601163" y="1977475"/>
            <a:ext cx="1335000" cy="24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t>For an alert system use a Piezo/ Bulb.</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Now its really done.</a:t>
            </a:r>
            <a:endParaRPr sz="1500"/>
          </a:p>
          <a:p>
            <a:pPr marL="0" lvl="0" indent="0" algn="l" rtl="0">
              <a:spcBef>
                <a:spcPts val="0"/>
              </a:spcBef>
              <a:spcAft>
                <a:spcPts val="0"/>
              </a:spcAft>
              <a:buNone/>
            </a:pPr>
            <a:endParaRPr sz="1500"/>
          </a:p>
        </p:txBody>
      </p:sp>
      <p:sp>
        <p:nvSpPr>
          <p:cNvPr id="241" name="Google Shape;241;p31"/>
          <p:cNvSpPr txBox="1"/>
          <p:nvPr/>
        </p:nvSpPr>
        <p:spPr>
          <a:xfrm>
            <a:off x="1308863" y="154600"/>
            <a:ext cx="15744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t>Method:</a:t>
            </a:r>
            <a:endParaRPr sz="2500"/>
          </a:p>
        </p:txBody>
      </p:sp>
      <p:pic>
        <p:nvPicPr>
          <p:cNvPr id="242" name="Google Shape;242;p31"/>
          <p:cNvPicPr preferRelativeResize="0"/>
          <p:nvPr/>
        </p:nvPicPr>
        <p:blipFill rotWithShape="1">
          <a:blip r:embed="rId3">
            <a:alphaModFix/>
          </a:blip>
          <a:srcRect l="8098" t="11892" r="9934" b="15858"/>
          <a:stretch/>
        </p:blipFill>
        <p:spPr>
          <a:xfrm>
            <a:off x="0" y="4310718"/>
            <a:ext cx="729120" cy="832782"/>
          </a:xfrm>
          <a:prstGeom prst="rect">
            <a:avLst/>
          </a:prstGeom>
          <a:noFill/>
          <a:ln>
            <a:noFill/>
          </a:ln>
        </p:spPr>
      </p:pic>
      <p:sp>
        <p:nvSpPr>
          <p:cNvPr id="243" name="Google Shape;243;p31"/>
          <p:cNvSpPr/>
          <p:nvPr/>
        </p:nvSpPr>
        <p:spPr>
          <a:xfrm>
            <a:off x="2511075" y="1252875"/>
            <a:ext cx="1010700" cy="281100"/>
          </a:xfrm>
          <a:prstGeom prst="rightArrow">
            <a:avLst>
              <a:gd name="adj1" fmla="val 50000"/>
              <a:gd name="adj2" fmla="val 50000"/>
            </a:avLst>
          </a:prstGeom>
          <a:solidFill>
            <a:schemeClr val="accent5">
              <a:lumMod val="75000"/>
            </a:scheme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4339425" y="1271175"/>
            <a:ext cx="830100" cy="281100"/>
          </a:xfrm>
          <a:prstGeom prst="rightArrow">
            <a:avLst>
              <a:gd name="adj1" fmla="val 50000"/>
              <a:gd name="adj2" fmla="val 50000"/>
            </a:avLst>
          </a:prstGeom>
          <a:solidFill>
            <a:schemeClr val="accent4">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001825" y="1252875"/>
            <a:ext cx="856500" cy="281100"/>
          </a:xfrm>
          <a:prstGeom prst="rightArrow">
            <a:avLst>
              <a:gd name="adj1" fmla="val 50000"/>
              <a:gd name="adj2" fmla="val 50000"/>
            </a:avLst>
          </a:prstGeom>
          <a:solidFill>
            <a:schemeClr val="accent3">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938f0b1841_0_192"/>
          <p:cNvPicPr preferRelativeResize="0"/>
          <p:nvPr/>
        </p:nvPicPr>
        <p:blipFill>
          <a:blip r:embed="rId3">
            <a:alphaModFix/>
          </a:blip>
          <a:stretch>
            <a:fillRect/>
          </a:stretch>
        </p:blipFill>
        <p:spPr>
          <a:xfrm>
            <a:off x="-21062" y="0"/>
            <a:ext cx="9186125" cy="5143500"/>
          </a:xfrm>
          <a:prstGeom prst="rect">
            <a:avLst/>
          </a:prstGeom>
          <a:noFill/>
          <a:ln>
            <a:noFill/>
          </a:ln>
        </p:spPr>
      </p:pic>
      <p:pic>
        <p:nvPicPr>
          <p:cNvPr id="252" name="Google Shape;252;g938f0b1841_0_192"/>
          <p:cNvPicPr preferRelativeResize="0"/>
          <p:nvPr/>
        </p:nvPicPr>
        <p:blipFill>
          <a:blip r:embed="rId4">
            <a:alphaModFix/>
          </a:blip>
          <a:stretch>
            <a:fillRect/>
          </a:stretch>
        </p:blipFill>
        <p:spPr>
          <a:xfrm>
            <a:off x="-42125" y="0"/>
            <a:ext cx="5508850" cy="3821325"/>
          </a:xfrm>
          <a:prstGeom prst="rect">
            <a:avLst/>
          </a:prstGeom>
          <a:noFill/>
          <a:ln>
            <a:noFill/>
          </a:ln>
        </p:spPr>
      </p:pic>
      <p:sp>
        <p:nvSpPr>
          <p:cNvPr id="253" name="Google Shape;253;g938f0b1841_0_192"/>
          <p:cNvSpPr txBox="1"/>
          <p:nvPr/>
        </p:nvSpPr>
        <p:spPr>
          <a:xfrm>
            <a:off x="2065825" y="4483175"/>
            <a:ext cx="69843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The look on their face  when they both realize they were stalking the same person!!! </a:t>
            </a:r>
            <a:endParaRPr>
              <a:solidFill>
                <a:srgbClr val="FFFFFF"/>
              </a:solidFill>
            </a:endParaRPr>
          </a:p>
        </p:txBody>
      </p:sp>
      <p:sp>
        <p:nvSpPr>
          <p:cNvPr id="254" name="Google Shape;254;g938f0b1841_0_192"/>
          <p:cNvSpPr txBox="1"/>
          <p:nvPr/>
        </p:nvSpPr>
        <p:spPr>
          <a:xfrm>
            <a:off x="203838" y="3231225"/>
            <a:ext cx="50169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Hey, if Y’all wondering who Peach Salinger is… here she is.</a:t>
            </a:r>
            <a:endParaRPr>
              <a:solidFill>
                <a:srgbClr val="FFFFFF"/>
              </a:solidFill>
            </a:endParaRPr>
          </a:p>
        </p:txBody>
      </p:sp>
      <p:pic>
        <p:nvPicPr>
          <p:cNvPr id="255" name="Google Shape;255;g938f0b1841_0_192"/>
          <p:cNvPicPr preferRelativeResize="0"/>
          <p:nvPr/>
        </p:nvPicPr>
        <p:blipFill>
          <a:blip r:embed="rId5">
            <a:alphaModFix/>
          </a:blip>
          <a:stretch>
            <a:fillRect/>
          </a:stretch>
        </p:blipFill>
        <p:spPr>
          <a:xfrm>
            <a:off x="-42125" y="0"/>
            <a:ext cx="2810626" cy="1939350"/>
          </a:xfrm>
          <a:prstGeom prst="rect">
            <a:avLst/>
          </a:prstGeom>
          <a:noFill/>
          <a:ln>
            <a:noFill/>
          </a:ln>
        </p:spPr>
      </p:pic>
      <p:sp>
        <p:nvSpPr>
          <p:cNvPr id="256" name="Google Shape;256;g938f0b1841_0_192"/>
          <p:cNvSpPr txBox="1"/>
          <p:nvPr/>
        </p:nvSpPr>
        <p:spPr>
          <a:xfrm>
            <a:off x="-42125" y="1349250"/>
            <a:ext cx="26559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Joe sneaking up on Peach, just Joe being Joe.</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938f0b1841_0_178"/>
          <p:cNvSpPr txBox="1"/>
          <p:nvPr/>
        </p:nvSpPr>
        <p:spPr>
          <a:xfrm>
            <a:off x="1883125" y="182675"/>
            <a:ext cx="23610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Resources:</a:t>
            </a:r>
            <a:endParaRPr sz="2400" b="1"/>
          </a:p>
        </p:txBody>
      </p:sp>
      <p:sp>
        <p:nvSpPr>
          <p:cNvPr id="263" name="Google Shape;263;g938f0b1841_0_178"/>
          <p:cNvSpPr txBox="1"/>
          <p:nvPr/>
        </p:nvSpPr>
        <p:spPr>
          <a:xfrm>
            <a:off x="1798825" y="1700450"/>
            <a:ext cx="6858000" cy="25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https://randomnerdtutorials.com/arduino-with-pir-motion-sensor/</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3"/>
              </a:rPr>
              <a:t>https://create.arduino.cc/projecthub/2013lucasrodrigues/helmet-that-help-in-social-distancing-12071e?ref=search&amp;ref_id=ultrasonic%20and%20PIR%20sensor%20projects&amp;offset=2</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https://create.arduino.cc/projecthub/Aritro/smoke-detection-using-mq-2-gas-sensor-79c54a</a:t>
            </a:r>
            <a:endParaRPr sz="1800"/>
          </a:p>
        </p:txBody>
      </p:sp>
      <p:sp>
        <p:nvSpPr>
          <p:cNvPr id="264" name="Google Shape;264;g938f0b1841_0_178"/>
          <p:cNvSpPr txBox="1"/>
          <p:nvPr/>
        </p:nvSpPr>
        <p:spPr>
          <a:xfrm>
            <a:off x="1798825" y="913400"/>
            <a:ext cx="44970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Check out these links for reference.</a:t>
            </a:r>
            <a:endParaRPr sz="1800"/>
          </a:p>
        </p:txBody>
      </p:sp>
      <p:pic>
        <p:nvPicPr>
          <p:cNvPr id="265" name="Google Shape;265;g938f0b1841_0_178"/>
          <p:cNvPicPr preferRelativeResize="0"/>
          <p:nvPr/>
        </p:nvPicPr>
        <p:blipFill rotWithShape="1">
          <a:blip r:embed="rId4">
            <a:alphaModFix/>
          </a:blip>
          <a:srcRect l="8098" t="11892" r="9934" b="15858"/>
          <a:stretch/>
        </p:blipFill>
        <p:spPr>
          <a:xfrm>
            <a:off x="0" y="4310718"/>
            <a:ext cx="729120" cy="8327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body" idx="1"/>
          </p:nvPr>
        </p:nvSpPr>
        <p:spPr>
          <a:xfrm>
            <a:off x="3203848" y="2101602"/>
            <a:ext cx="2736303" cy="5760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F3F3F"/>
              </a:buClr>
              <a:buSzPts val="3600"/>
              <a:buNone/>
            </a:pPr>
            <a:r>
              <a:rPr lang="en-US">
                <a:solidFill>
                  <a:schemeClr val="accent3"/>
                </a:solidFill>
              </a:rPr>
              <a:t>Thank you!</a:t>
            </a:r>
            <a:endParaRPr>
              <a:solidFill>
                <a:schemeClr val="accent3"/>
              </a:solidFill>
            </a:endParaRPr>
          </a:p>
        </p:txBody>
      </p:sp>
      <p:sp>
        <p:nvSpPr>
          <p:cNvPr id="271" name="Google Shape;271;p33"/>
          <p:cNvSpPr txBox="1"/>
          <p:nvPr/>
        </p:nvSpPr>
        <p:spPr>
          <a:xfrm>
            <a:off x="3560100" y="2782550"/>
            <a:ext cx="20238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solidFill>
              </a:rPr>
              <a:t>-</a:t>
            </a:r>
            <a:r>
              <a:rPr lang="en-US" sz="1700">
                <a:solidFill>
                  <a:schemeClr val="accent1"/>
                </a:solidFill>
              </a:rPr>
              <a:t> IEEE UVCE PES</a:t>
            </a:r>
            <a:endParaRPr sz="1700">
              <a:solidFill>
                <a:schemeClr val="accent1"/>
              </a:solidFill>
            </a:endParaRPr>
          </a:p>
        </p:txBody>
      </p:sp>
      <p:pic>
        <p:nvPicPr>
          <p:cNvPr id="272" name="Google Shape;272;p33"/>
          <p:cNvPicPr preferRelativeResize="0"/>
          <p:nvPr/>
        </p:nvPicPr>
        <p:blipFill rotWithShape="1">
          <a:blip r:embed="rId3">
            <a:alphaModFix/>
          </a:blip>
          <a:srcRect l="8098" t="11892" r="9934" b="15858"/>
          <a:stretch/>
        </p:blipFill>
        <p:spPr>
          <a:xfrm>
            <a:off x="0" y="4310718"/>
            <a:ext cx="729120" cy="832782"/>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23">
      <a:dk1>
        <a:srgbClr val="000000"/>
      </a:dk1>
      <a:lt1>
        <a:srgbClr val="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rgbClr val="000000"/>
      </a:dk1>
      <a:lt1>
        <a:srgbClr val="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On-screen Show (16:9)</PresentationFormat>
  <Paragraphs>68</Paragraphs>
  <Slides>9</Slides>
  <Notes>9</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Cover and End Slide Master</vt:lpstr>
      <vt:lpstr>Contents Slide Master</vt:lpstr>
      <vt:lpstr>Slide 1</vt:lpstr>
      <vt:lpstr>Slide 2</vt:lpstr>
      <vt:lpstr>Slide 3</vt:lpstr>
      <vt:lpstr>Slide 4</vt:lpstr>
      <vt:lpstr>Slide 5</vt:lpstr>
      <vt:lpstr>Slide 6</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GoogleSlidesPPT.com;Allppt.com</dc:creator>
  <cp:lastModifiedBy>Personal</cp:lastModifiedBy>
  <cp:revision>1</cp:revision>
  <dcterms:created xsi:type="dcterms:W3CDTF">2016-12-05T23:26:54Z</dcterms:created>
  <dcterms:modified xsi:type="dcterms:W3CDTF">2020-09-02T09:48:56Z</dcterms:modified>
</cp:coreProperties>
</file>